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notesSlides/notesSlide2.xml" ContentType="application/vnd.openxmlformats-officedocument.presentationml.notesSlide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429" r:id="rId3"/>
    <p:sldId id="421" r:id="rId4"/>
    <p:sldId id="422" r:id="rId5"/>
    <p:sldId id="266" r:id="rId6"/>
    <p:sldId id="261" r:id="rId7"/>
    <p:sldId id="426" r:id="rId8"/>
    <p:sldId id="425" r:id="rId9"/>
    <p:sldId id="424" r:id="rId10"/>
    <p:sldId id="423" r:id="rId11"/>
    <p:sldId id="430" r:id="rId12"/>
    <p:sldId id="431" r:id="rId13"/>
    <p:sldId id="264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281F"/>
    <a:srgbClr val="F5DECF"/>
    <a:srgbClr val="FADDCD"/>
    <a:srgbClr val="1F2A36"/>
    <a:srgbClr val="FF9B16"/>
    <a:srgbClr val="DE5146"/>
    <a:srgbClr val="0D0D0D"/>
    <a:srgbClr val="32302B"/>
    <a:srgbClr val="E4E8ED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FAC39-E356-4A70-970C-9C668A56266B}" v="2975" dt="2025-04-16T11:20:51.242"/>
    <p1510:client id="{65B8AE7D-D40E-2270-9E17-ED42CD6759D5}" v="151" dt="2025-04-16T04:12:08.333"/>
    <p1510:client id="{813CBCFC-8D2F-86DD-1364-D16DB14E02A5}" v="3" dt="2025-04-16T09:38:55.198"/>
    <p1510:client id="{89270875-BF95-3645-90EA-03326348CF59}" v="745" dt="2025-04-15T17:00:30.001"/>
    <p1510:client id="{8A91BBA0-6EF3-4545-BCB2-D1793DEFC331}" v="273" dt="2025-04-16T09:14:40.408"/>
    <p1510:client id="{94F67F88-8923-5BC4-4BB8-B268869E1343}" v="111" dt="2025-04-16T09:16:31.907"/>
    <p1510:client id="{D065B150-AFB5-9535-FBDF-CDEED737D9BD}" v="223" dt="2025-04-15T14:18:16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17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A8_CD612779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>
        <c:manualLayout>
          <c:xMode val="edge"/>
          <c:yMode val="edge"/>
          <c:x val="0.13329004328055613"/>
          <c:y val="0.268455454622819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37773445715900722"/>
          <c:y val="3.4768261916331062E-3"/>
          <c:w val="0.50016883675991164"/>
          <c:h val="0.6684966329827681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Weight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2">
                  <a:tint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58-4FDF-B344-8384F395FCD6}"/>
              </c:ext>
            </c:extLst>
          </c:dPt>
          <c:dPt>
            <c:idx val="1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58-4FDF-B344-8384F395FCD6}"/>
              </c:ext>
            </c:extLst>
          </c:dPt>
          <c:dPt>
            <c:idx val="2"/>
            <c:bubble3D val="0"/>
            <c:spPr>
              <a:solidFill>
                <a:schemeClr val="accent2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B58-4FDF-B344-8384F395FCD6}"/>
              </c:ext>
            </c:extLst>
          </c:dPt>
          <c:dPt>
            <c:idx val="3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B58-4FDF-B344-8384F395FCD6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B58-4FDF-B344-8384F395FCD6}"/>
              </c:ext>
            </c:extLst>
          </c:dPt>
          <c:dPt>
            <c:idx val="5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B58-4FDF-B344-8384F395FCD6}"/>
              </c:ext>
            </c:extLst>
          </c:dPt>
          <c:dPt>
            <c:idx val="6"/>
            <c:bubble3D val="0"/>
            <c:spPr>
              <a:solidFill>
                <a:schemeClr val="accent2">
                  <a:shade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B58-4FDF-B344-8384F395FCD6}"/>
              </c:ext>
            </c:extLst>
          </c:dPt>
          <c:dPt>
            <c:idx val="7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B58-4FDF-B344-8384F395FCD6}"/>
              </c:ext>
            </c:extLst>
          </c:dPt>
          <c:dPt>
            <c:idx val="8"/>
            <c:bubble3D val="0"/>
            <c:spPr>
              <a:solidFill>
                <a:schemeClr val="accent2">
                  <a:shade val="4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B58-4FDF-B344-8384F395FCD6}"/>
              </c:ext>
            </c:extLst>
          </c:dPt>
          <c:dLbls>
            <c:dLbl>
              <c:idx val="3"/>
              <c:layout>
                <c:manualLayout>
                  <c:x val="-2.7832450401806346E-3"/>
                  <c:y val="3.4864344756211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58-4FDF-B344-8384F395FCD6}"/>
                </c:ext>
              </c:extLst>
            </c:dLbl>
            <c:dLbl>
              <c:idx val="4"/>
              <c:layout>
                <c:manualLayout>
                  <c:x val="-7.7930861125057774E-2"/>
                  <c:y val="4.1837213707452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58-4FDF-B344-8384F395FCD6}"/>
                </c:ext>
              </c:extLst>
            </c:dLbl>
            <c:dLbl>
              <c:idx val="5"/>
              <c:layout>
                <c:manualLayout>
                  <c:x val="-9.4630331366141532E-2"/>
                  <c:y val="-1.7432172378105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B58-4FDF-B344-8384F395FCD6}"/>
                </c:ext>
              </c:extLst>
            </c:dLbl>
            <c:dLbl>
              <c:idx val="6"/>
              <c:layout>
                <c:manualLayout>
                  <c:x val="-6.6797880964335241E-2"/>
                  <c:y val="-8.0187992939283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B58-4FDF-B344-8384F395FCD6}"/>
                </c:ext>
              </c:extLst>
            </c:dLbl>
            <c:dLbl>
              <c:idx val="7"/>
              <c:layout>
                <c:manualLayout>
                  <c:x val="-5.5664900803612694E-2"/>
                  <c:y val="-6.624225503679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B58-4FDF-B344-8384F395FCD6}"/>
                </c:ext>
              </c:extLst>
            </c:dLbl>
            <c:dLbl>
              <c:idx val="8"/>
              <c:layout>
                <c:manualLayout>
                  <c:x val="-8.349735120541904E-2"/>
                  <c:y val="-5.7696098213133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B58-4FDF-B344-8384F395FC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Sustainability</c:v>
                </c:pt>
                <c:pt idx="1">
                  <c:v>Delivery performance</c:v>
                </c:pt>
                <c:pt idx="2">
                  <c:v>Cost efficiency</c:v>
                </c:pt>
                <c:pt idx="3">
                  <c:v>Experience in motorsport</c:v>
                </c:pt>
                <c:pt idx="4">
                  <c:v>Tech capabilities</c:v>
                </c:pt>
                <c:pt idx="5">
                  <c:v>Crisis flexibility</c:v>
                </c:pt>
                <c:pt idx="6">
                  <c:v>Reputation</c:v>
                </c:pt>
                <c:pt idx="7">
                  <c:v>Financial stability</c:v>
                </c:pt>
                <c:pt idx="8">
                  <c:v>Innovation potential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20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10</c:v>
                </c:pt>
                <c:pt idx="5">
                  <c:v>10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B58-4FDF-B344-8384F395F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099635871279842E-2"/>
          <c:y val="0.69033736057693629"/>
          <c:w val="0.89788621306131033"/>
          <c:h val="0.288744032569337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86127-CFC9-2347-8407-3C48D47E5529}" type="doc">
      <dgm:prSet loTypeId="urn:microsoft.com/office/officeart/2008/layout/PictureStrips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4C0C559-5C96-204A-B6C5-EA882B8FB6C1}">
      <dgm:prSet phldrT="[Text]" custT="1"/>
      <dgm:spPr>
        <a:solidFill>
          <a:srgbClr val="F5DECF">
            <a:alpha val="94902"/>
          </a:srgbClr>
        </a:solidFill>
        <a:ln w="28575">
          <a:solidFill>
            <a:schemeClr val="accent2"/>
          </a:solidFill>
        </a:ln>
      </dgm:spPr>
      <dgm:t>
        <a:bodyPr rIns="540000"/>
        <a:lstStyle/>
        <a:p>
          <a:pPr algn="ctr"/>
          <a:r>
            <a:rPr lang="en-GB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KPI Dashboards</a:t>
          </a:r>
          <a:br>
            <a:rPr lang="en-GB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GB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Real-time dashboard tracking using SLA metrics</a:t>
          </a:r>
          <a:br>
            <a:rPr lang="en-GB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Built on ICT systems (ERP/SCM integrated with IoT for asset tracking)</a:t>
          </a:r>
          <a:endParaRPr lang="en-GB" sz="1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39FAD-AEF4-6F46-AB65-005E3F4075AB}" type="parTrans" cxnId="{F94CD9FB-BBC3-E046-9F73-29A91114DBBC}">
      <dgm:prSet/>
      <dgm:spPr/>
      <dgm:t>
        <a:bodyPr/>
        <a:lstStyle/>
        <a:p>
          <a:endParaRPr lang="en-GB"/>
        </a:p>
      </dgm:t>
    </dgm:pt>
    <dgm:pt modelId="{70893E1F-2169-4442-9214-E5E29C5EA431}" type="sibTrans" cxnId="{F94CD9FB-BBC3-E046-9F73-29A91114DBBC}">
      <dgm:prSet/>
      <dgm:spPr/>
      <dgm:t>
        <a:bodyPr/>
        <a:lstStyle/>
        <a:p>
          <a:endParaRPr lang="en-GB"/>
        </a:p>
      </dgm:t>
    </dgm:pt>
    <dgm:pt modelId="{883517F7-A398-8944-9C96-9711B53F1364}">
      <dgm:prSet phldrT="[Text]" custT="1"/>
      <dgm:spPr>
        <a:solidFill>
          <a:srgbClr val="F5DECF">
            <a:alpha val="95000"/>
          </a:srgbClr>
        </a:solidFill>
        <a:ln w="28575">
          <a:solidFill>
            <a:schemeClr val="accent2"/>
          </a:solidFill>
        </a:ln>
      </dgm:spPr>
      <dgm:t>
        <a:bodyPr/>
        <a:lstStyle/>
        <a:p>
          <a:pPr algn="ctr"/>
          <a:r>
            <a:rPr 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Penalty &amp; Incentive Structure</a:t>
          </a:r>
          <a:br>
            <a:rPr lang="en-US"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Financial penalties for non-compliance (e.g., late deliveries)</a:t>
          </a:r>
          <a:b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b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Bonuses for exceeding benchmarks</a:t>
          </a:r>
          <a:endParaRPr lang="en-GB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367F04-F413-7F4B-8D62-8B78E7044161}" type="parTrans" cxnId="{5640CCD7-ED43-244F-A94C-D658E0EBA8FF}">
      <dgm:prSet/>
      <dgm:spPr/>
      <dgm:t>
        <a:bodyPr/>
        <a:lstStyle/>
        <a:p>
          <a:endParaRPr lang="en-GB"/>
        </a:p>
      </dgm:t>
    </dgm:pt>
    <dgm:pt modelId="{43709C5B-4AF0-1540-BF60-4B919C5F6FD8}" type="sibTrans" cxnId="{5640CCD7-ED43-244F-A94C-D658E0EBA8FF}">
      <dgm:prSet/>
      <dgm:spPr/>
      <dgm:t>
        <a:bodyPr/>
        <a:lstStyle/>
        <a:p>
          <a:endParaRPr lang="en-GB"/>
        </a:p>
      </dgm:t>
    </dgm:pt>
    <dgm:pt modelId="{D416F9D3-2F53-394A-BEA7-1065FB48D2D3}">
      <dgm:prSet phldrT="[Text]" custT="1"/>
      <dgm:spPr>
        <a:solidFill>
          <a:srgbClr val="F5DECF">
            <a:alpha val="95000"/>
          </a:srgbClr>
        </a:solidFill>
        <a:ln w="28575">
          <a:solidFill>
            <a:schemeClr val="accent2"/>
          </a:solidFill>
        </a:ln>
      </dgm:spPr>
      <dgm:t>
        <a:bodyPr/>
        <a:lstStyle/>
        <a:p>
          <a:pPr algn="ctr"/>
          <a:r>
            <a:rPr lang="en-GB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Weekly performance Reports</a:t>
          </a:r>
          <a:br>
            <a:rPr lang="en-GB" sz="1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br>
            <a:rPr lang="en-GB" sz="1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Automated reports highlighting compliance, deviations, and root causes</a:t>
          </a:r>
          <a:endParaRPr lang="en-GB" sz="14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99CA5D-6B8B-9142-ABB1-94D4A92DA18B}" type="parTrans" cxnId="{6CB9CD6B-D91E-1B47-8F78-FA449A3C9741}">
      <dgm:prSet/>
      <dgm:spPr/>
      <dgm:t>
        <a:bodyPr/>
        <a:lstStyle/>
        <a:p>
          <a:endParaRPr lang="en-GB"/>
        </a:p>
      </dgm:t>
    </dgm:pt>
    <dgm:pt modelId="{A036E261-E752-4742-BD33-8F56F78B46E2}" type="sibTrans" cxnId="{6CB9CD6B-D91E-1B47-8F78-FA449A3C9741}">
      <dgm:prSet/>
      <dgm:spPr/>
      <dgm:t>
        <a:bodyPr/>
        <a:lstStyle/>
        <a:p>
          <a:endParaRPr lang="en-GB"/>
        </a:p>
      </dgm:t>
    </dgm:pt>
    <dgm:pt modelId="{DC8BE9D6-D85E-1948-912F-E21D8C946A03}">
      <dgm:prSet phldrT="[Text]" custT="1"/>
      <dgm:spPr>
        <a:solidFill>
          <a:srgbClr val="F5DECF">
            <a:alpha val="95000"/>
          </a:srgbClr>
        </a:solidFill>
        <a:ln w="28575">
          <a:solidFill>
            <a:schemeClr val="accent2"/>
          </a:solidFill>
        </a:ln>
      </dgm:spPr>
      <dgm:t>
        <a:bodyPr/>
        <a:lstStyle/>
        <a:p>
          <a:pPr algn="ctr"/>
          <a:r>
            <a:rPr 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Site Audits &amp; Spot Checks</a:t>
          </a:r>
          <a:br>
            <a:rPr lang="en-US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On-site verification of packaging, loading practices, and warehouse conditions at key locations</a:t>
          </a:r>
          <a:endParaRPr lang="en-GB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3677A-E1FC-2043-939F-C5F5411A4FBD}" type="parTrans" cxnId="{45904443-DF9B-2A43-9A03-57866B90A6DD}">
      <dgm:prSet/>
      <dgm:spPr/>
      <dgm:t>
        <a:bodyPr/>
        <a:lstStyle/>
        <a:p>
          <a:endParaRPr lang="en-GB"/>
        </a:p>
      </dgm:t>
    </dgm:pt>
    <dgm:pt modelId="{E7D66A00-D65A-5547-951B-060EE81DE35D}" type="sibTrans" cxnId="{45904443-DF9B-2A43-9A03-57866B90A6DD}">
      <dgm:prSet/>
      <dgm:spPr/>
      <dgm:t>
        <a:bodyPr/>
        <a:lstStyle/>
        <a:p>
          <a:endParaRPr lang="en-GB"/>
        </a:p>
      </dgm:t>
    </dgm:pt>
    <dgm:pt modelId="{97EC2C0A-5AC8-A544-B2E1-82E89B2C2C3F}">
      <dgm:prSet phldrT="[Text]" custT="1"/>
      <dgm:spPr>
        <a:solidFill>
          <a:srgbClr val="F5DECF">
            <a:alpha val="95000"/>
          </a:srgbClr>
        </a:solidFill>
        <a:ln w="28575">
          <a:solidFill>
            <a:schemeClr val="accent2"/>
          </a:solidFill>
        </a:ln>
      </dgm:spPr>
      <dgm:t>
        <a:bodyPr/>
        <a:lstStyle/>
        <a:p>
          <a:pPr algn="ctr"/>
          <a:r>
            <a:rPr lang="en-US"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Regular Review Meetings</a:t>
          </a:r>
          <a:br>
            <a:rPr lang="en-US" sz="2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Monthly or post-race review sessions with the LSP to evaluate performance and plan improvements</a:t>
          </a:r>
          <a:endParaRPr lang="en-GB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426F89-2DAA-1242-9785-20175BD4E77C}" type="parTrans" cxnId="{C1F2944E-5F73-6647-B5DD-454C1A8CED34}">
      <dgm:prSet/>
      <dgm:spPr/>
      <dgm:t>
        <a:bodyPr/>
        <a:lstStyle/>
        <a:p>
          <a:endParaRPr lang="en-GB"/>
        </a:p>
      </dgm:t>
    </dgm:pt>
    <dgm:pt modelId="{07DEE7C1-CA00-D443-92FC-42A340777D71}" type="sibTrans" cxnId="{C1F2944E-5F73-6647-B5DD-454C1A8CED34}">
      <dgm:prSet/>
      <dgm:spPr/>
      <dgm:t>
        <a:bodyPr/>
        <a:lstStyle/>
        <a:p>
          <a:endParaRPr lang="en-GB"/>
        </a:p>
      </dgm:t>
    </dgm:pt>
    <dgm:pt modelId="{FD4E1AAD-AB33-4747-9EBB-C0A949BD025F}">
      <dgm:prSet phldrT="[Text]" custT="1"/>
      <dgm:spPr>
        <a:solidFill>
          <a:srgbClr val="F5DECF">
            <a:alpha val="95000"/>
          </a:srgbClr>
        </a:solidFill>
        <a:ln w="28575">
          <a:solidFill>
            <a:schemeClr val="accent2"/>
          </a:solidFill>
        </a:ln>
      </dgm:spPr>
      <dgm:t>
        <a:bodyPr/>
        <a:lstStyle/>
        <a:p>
          <a:pPr algn="ctr"/>
          <a:r>
            <a:rPr lang="en-GB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Feedback Loops</a:t>
          </a:r>
          <a:br>
            <a:rPr lang="en-GB" sz="1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Internal team feedback (e.g., race engineers, pit crew) on logistical sufficiency and performance</a:t>
          </a:r>
          <a:endParaRPr lang="en-GB" sz="15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CA4939-3E4B-A645-B364-CE454900633C}" type="parTrans" cxnId="{E0CB2F65-1B23-CC41-AA2D-206DDAB38188}">
      <dgm:prSet/>
      <dgm:spPr/>
      <dgm:t>
        <a:bodyPr/>
        <a:lstStyle/>
        <a:p>
          <a:endParaRPr lang="en-GB"/>
        </a:p>
      </dgm:t>
    </dgm:pt>
    <dgm:pt modelId="{5BE6C849-B86C-7E45-A8D1-A60730BDCA33}" type="sibTrans" cxnId="{E0CB2F65-1B23-CC41-AA2D-206DDAB38188}">
      <dgm:prSet/>
      <dgm:spPr/>
      <dgm:t>
        <a:bodyPr/>
        <a:lstStyle/>
        <a:p>
          <a:endParaRPr lang="en-GB"/>
        </a:p>
      </dgm:t>
    </dgm:pt>
    <dgm:pt modelId="{818B1DBC-A076-2745-AF2C-52AA2FA35B79}" type="pres">
      <dgm:prSet presAssocID="{20786127-CFC9-2347-8407-3C48D47E5529}" presName="Name0" presStyleCnt="0">
        <dgm:presLayoutVars>
          <dgm:dir/>
          <dgm:resizeHandles val="exact"/>
        </dgm:presLayoutVars>
      </dgm:prSet>
      <dgm:spPr/>
    </dgm:pt>
    <dgm:pt modelId="{87167BBC-BA5E-9C42-B938-0318A298D90D}" type="pres">
      <dgm:prSet presAssocID="{C4C0C559-5C96-204A-B6C5-EA882B8FB6C1}" presName="composite" presStyleCnt="0"/>
      <dgm:spPr/>
    </dgm:pt>
    <dgm:pt modelId="{4CCAFECC-1348-D148-8B09-5AFBAE41292F}" type="pres">
      <dgm:prSet presAssocID="{C4C0C559-5C96-204A-B6C5-EA882B8FB6C1}" presName="rect1" presStyleLbl="trAlignAcc1" presStyleIdx="0" presStyleCnt="6" custScaleX="79824" custScaleY="69339" custLinFactNeighborX="-7082" custLinFactNeighborY="-10620">
        <dgm:presLayoutVars>
          <dgm:bulletEnabled val="1"/>
        </dgm:presLayoutVars>
      </dgm:prSet>
      <dgm:spPr/>
    </dgm:pt>
    <dgm:pt modelId="{4D0C5866-0794-AA40-8713-43720D0A703A}" type="pres">
      <dgm:prSet presAssocID="{C4C0C559-5C96-204A-B6C5-EA882B8FB6C1}" presName="rect2" presStyleLbl="fgImgPlace1" presStyleIdx="0" presStyleCnt="6" custScaleX="76823" custScaleY="32585" custLinFactNeighborX="29102" custLinFactNeighborY="837"/>
      <dgm:spPr>
        <a:blipFill rotWithShape="1">
          <a:blip xmlns:r="http://schemas.openxmlformats.org/officeDocument/2006/relationships" r:embed="rId1"/>
          <a:srcRect/>
          <a:stretch>
            <a:fillRect t="-26000" b="-26000"/>
          </a:stretch>
        </a:blipFill>
      </dgm:spPr>
    </dgm:pt>
    <dgm:pt modelId="{B2E5D73E-D9F7-6B40-B2CB-925D0AEE57A8}" type="pres">
      <dgm:prSet presAssocID="{70893E1F-2169-4442-9214-E5E29C5EA431}" presName="sibTrans" presStyleCnt="0"/>
      <dgm:spPr/>
    </dgm:pt>
    <dgm:pt modelId="{B8AEA849-7F95-A747-8E5F-933DE4AE292C}" type="pres">
      <dgm:prSet presAssocID="{883517F7-A398-8944-9C96-9711B53F1364}" presName="composite" presStyleCnt="0"/>
      <dgm:spPr/>
    </dgm:pt>
    <dgm:pt modelId="{4842326A-DD2D-A14F-B5DE-04E90C6AD5B6}" type="pres">
      <dgm:prSet presAssocID="{883517F7-A398-8944-9C96-9711B53F1364}" presName="rect1" presStyleLbl="trAlignAcc1" presStyleIdx="1" presStyleCnt="6" custScaleX="79824" custScaleY="69339" custLinFactNeighborX="-4640" custLinFactNeighborY="-10658">
        <dgm:presLayoutVars>
          <dgm:bulletEnabled val="1"/>
        </dgm:presLayoutVars>
      </dgm:prSet>
      <dgm:spPr/>
    </dgm:pt>
    <dgm:pt modelId="{9A072887-1EE0-2C44-8FF4-E6754933FC02}" type="pres">
      <dgm:prSet presAssocID="{883517F7-A398-8944-9C96-9711B53F1364}" presName="rect2" presStyleLbl="fgImgPlace1" presStyleIdx="1" presStyleCnt="6" custScaleX="77406" custScaleY="32528" custLinFactNeighborX="46210" custLinFactNeighborY="-3024"/>
      <dgm:spPr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</dgm:spPr>
    </dgm:pt>
    <dgm:pt modelId="{CEC19346-9E8F-5A40-9730-5327F67AA4F8}" type="pres">
      <dgm:prSet presAssocID="{43709C5B-4AF0-1540-BF60-4B919C5F6FD8}" presName="sibTrans" presStyleCnt="0"/>
      <dgm:spPr/>
    </dgm:pt>
    <dgm:pt modelId="{AE71BCF7-94BF-8748-B344-A357CBA3B351}" type="pres">
      <dgm:prSet presAssocID="{D416F9D3-2F53-394A-BEA7-1065FB48D2D3}" presName="composite" presStyleCnt="0"/>
      <dgm:spPr/>
    </dgm:pt>
    <dgm:pt modelId="{08B52D6F-B7AE-0D4E-A2EC-9B26C2A0193E}" type="pres">
      <dgm:prSet presAssocID="{D416F9D3-2F53-394A-BEA7-1065FB48D2D3}" presName="rect1" presStyleLbl="trAlignAcc1" presStyleIdx="2" presStyleCnt="6" custScaleX="79824" custScaleY="69339" custLinFactNeighborX="-6726" custLinFactNeighborY="0">
        <dgm:presLayoutVars>
          <dgm:bulletEnabled val="1"/>
        </dgm:presLayoutVars>
      </dgm:prSet>
      <dgm:spPr/>
    </dgm:pt>
    <dgm:pt modelId="{280219AA-EB25-8149-88FC-AABB613C200C}" type="pres">
      <dgm:prSet presAssocID="{D416F9D3-2F53-394A-BEA7-1065FB48D2D3}" presName="rect2" presStyleLbl="fgImgPlace1" presStyleIdx="2" presStyleCnt="6" custScaleX="76959" custScaleY="34148" custLinFactNeighborX="29748" custLinFactNeighborY="11376"/>
      <dgm:spPr>
        <a:blipFill rotWithShape="1">
          <a:blip xmlns:r="http://schemas.openxmlformats.org/officeDocument/2006/relationships" r:embed="rId3"/>
          <a:srcRect/>
          <a:stretch>
            <a:fillRect t="-20000" b="-20000"/>
          </a:stretch>
        </a:blipFill>
      </dgm:spPr>
    </dgm:pt>
    <dgm:pt modelId="{F76AC85D-E4C0-6147-ABB6-41FE20489ECD}" type="pres">
      <dgm:prSet presAssocID="{A036E261-E752-4742-BD33-8F56F78B46E2}" presName="sibTrans" presStyleCnt="0"/>
      <dgm:spPr/>
    </dgm:pt>
    <dgm:pt modelId="{0C2E1F54-8D0E-2149-A7A6-709886C18DFB}" type="pres">
      <dgm:prSet presAssocID="{DC8BE9D6-D85E-1948-912F-E21D8C946A03}" presName="composite" presStyleCnt="0"/>
      <dgm:spPr/>
    </dgm:pt>
    <dgm:pt modelId="{C1D5A67B-5061-A741-BD1E-A5E01789C919}" type="pres">
      <dgm:prSet presAssocID="{DC8BE9D6-D85E-1948-912F-E21D8C946A03}" presName="rect1" presStyleLbl="trAlignAcc1" presStyleIdx="3" presStyleCnt="6" custScaleX="79824" custScaleY="69339" custLinFactNeighborX="-4593" custLinFactNeighborY="0">
        <dgm:presLayoutVars>
          <dgm:bulletEnabled val="1"/>
        </dgm:presLayoutVars>
      </dgm:prSet>
      <dgm:spPr/>
    </dgm:pt>
    <dgm:pt modelId="{8E405FC0-672C-A147-A12C-5EA70E77EEF3}" type="pres">
      <dgm:prSet presAssocID="{DC8BE9D6-D85E-1948-912F-E21D8C946A03}" presName="rect2" presStyleLbl="fgImgPlace1" presStyleIdx="3" presStyleCnt="6" custScaleX="76408" custScaleY="32528" custLinFactNeighborX="43896" custLinFactNeighborY="11376"/>
      <dgm:spPr>
        <a:blipFill rotWithShape="1">
          <a:blip xmlns:r="http://schemas.openxmlformats.org/officeDocument/2006/relationships" r:embed="rId4"/>
          <a:srcRect/>
          <a:stretch>
            <a:fillRect t="-26000" b="-26000"/>
          </a:stretch>
        </a:blipFill>
      </dgm:spPr>
    </dgm:pt>
    <dgm:pt modelId="{EA460205-46CF-B245-AFD7-8AEDCFAAA42B}" type="pres">
      <dgm:prSet presAssocID="{E7D66A00-D65A-5547-951B-060EE81DE35D}" presName="sibTrans" presStyleCnt="0"/>
      <dgm:spPr/>
    </dgm:pt>
    <dgm:pt modelId="{F59D1407-A29A-7542-8569-29E6C5BA6AB1}" type="pres">
      <dgm:prSet presAssocID="{97EC2C0A-5AC8-A544-B2E1-82E89B2C2C3F}" presName="composite" presStyleCnt="0"/>
      <dgm:spPr/>
    </dgm:pt>
    <dgm:pt modelId="{05B1E966-C34F-184C-BC2A-54AD521D6F23}" type="pres">
      <dgm:prSet presAssocID="{97EC2C0A-5AC8-A544-B2E1-82E89B2C2C3F}" presName="rect1" presStyleLbl="trAlignAcc1" presStyleIdx="4" presStyleCnt="6" custScaleX="79824" custScaleY="69339" custLinFactNeighborX="-6744" custLinFactNeighborY="5079">
        <dgm:presLayoutVars>
          <dgm:bulletEnabled val="1"/>
        </dgm:presLayoutVars>
      </dgm:prSet>
      <dgm:spPr/>
    </dgm:pt>
    <dgm:pt modelId="{EF6F7079-C4F4-7041-9CFC-EA8245372DDA}" type="pres">
      <dgm:prSet presAssocID="{97EC2C0A-5AC8-A544-B2E1-82E89B2C2C3F}" presName="rect2" presStyleLbl="fgImgPlace1" presStyleIdx="4" presStyleCnt="6" custScaleX="79430" custScaleY="32876" custLinFactNeighborX="31311" custLinFactNeighborY="14016"/>
      <dgm:spPr>
        <a:blipFill rotWithShape="1">
          <a:blip xmlns:r="http://schemas.openxmlformats.org/officeDocument/2006/relationships" r:embed="rId5"/>
          <a:srcRect/>
          <a:stretch>
            <a:fillRect t="-31000" b="-31000"/>
          </a:stretch>
        </a:blipFill>
      </dgm:spPr>
    </dgm:pt>
    <dgm:pt modelId="{C62BFF88-67F9-4940-9E8F-699A63A913D7}" type="pres">
      <dgm:prSet presAssocID="{07DEE7C1-CA00-D443-92FC-42A340777D71}" presName="sibTrans" presStyleCnt="0"/>
      <dgm:spPr/>
    </dgm:pt>
    <dgm:pt modelId="{97947763-430E-414C-88FC-DF80436E75BF}" type="pres">
      <dgm:prSet presAssocID="{FD4E1AAD-AB33-4747-9EBB-C0A949BD025F}" presName="composite" presStyleCnt="0"/>
      <dgm:spPr/>
    </dgm:pt>
    <dgm:pt modelId="{0A27CE0B-84AC-6048-8367-4EC446BFB083}" type="pres">
      <dgm:prSet presAssocID="{FD4E1AAD-AB33-4747-9EBB-C0A949BD025F}" presName="rect1" presStyleLbl="trAlignAcc1" presStyleIdx="5" presStyleCnt="6" custScaleX="79824" custScaleY="69339" custLinFactNeighborX="-4575" custLinFactNeighborY="4993">
        <dgm:presLayoutVars>
          <dgm:bulletEnabled val="1"/>
        </dgm:presLayoutVars>
      </dgm:prSet>
      <dgm:spPr/>
    </dgm:pt>
    <dgm:pt modelId="{28B8C03E-BCB0-874E-B4CF-70DEB248FBD7}" type="pres">
      <dgm:prSet presAssocID="{FD4E1AAD-AB33-4747-9EBB-C0A949BD025F}" presName="rect2" presStyleLbl="fgImgPlace1" presStyleIdx="5" presStyleCnt="6" custScaleX="73609" custScaleY="34500" custLinFactNeighborX="44835" custLinFactNeighborY="13224"/>
      <dgm:spPr>
        <a:blipFill rotWithShape="1">
          <a:blip xmlns:r="http://schemas.openxmlformats.org/officeDocument/2006/relationships" r:embed="rId6"/>
          <a:srcRect/>
          <a:stretch>
            <a:fillRect t="-14000" b="-14000"/>
          </a:stretch>
        </a:blipFill>
      </dgm:spPr>
    </dgm:pt>
  </dgm:ptLst>
  <dgm:cxnLst>
    <dgm:cxn modelId="{D10E0403-031A-D444-800E-BA09CBB3D4D4}" type="presOf" srcId="{D416F9D3-2F53-394A-BEA7-1065FB48D2D3}" destId="{08B52D6F-B7AE-0D4E-A2EC-9B26C2A0193E}" srcOrd="0" destOrd="0" presId="urn:microsoft.com/office/officeart/2008/layout/PictureStrips"/>
    <dgm:cxn modelId="{45744719-1BD9-1144-BC2A-4B1276C691D5}" type="presOf" srcId="{C4C0C559-5C96-204A-B6C5-EA882B8FB6C1}" destId="{4CCAFECC-1348-D148-8B09-5AFBAE41292F}" srcOrd="0" destOrd="0" presId="urn:microsoft.com/office/officeart/2008/layout/PictureStrips"/>
    <dgm:cxn modelId="{45904443-DF9B-2A43-9A03-57866B90A6DD}" srcId="{20786127-CFC9-2347-8407-3C48D47E5529}" destId="{DC8BE9D6-D85E-1948-912F-E21D8C946A03}" srcOrd="3" destOrd="0" parTransId="{1723677A-E1FC-2043-939F-C5F5411A4FBD}" sibTransId="{E7D66A00-D65A-5547-951B-060EE81DE35D}"/>
    <dgm:cxn modelId="{E0CB2F65-1B23-CC41-AA2D-206DDAB38188}" srcId="{20786127-CFC9-2347-8407-3C48D47E5529}" destId="{FD4E1AAD-AB33-4747-9EBB-C0A949BD025F}" srcOrd="5" destOrd="0" parTransId="{87CA4939-3E4B-A645-B364-CE454900633C}" sibTransId="{5BE6C849-B86C-7E45-A8D1-A60730BDCA33}"/>
    <dgm:cxn modelId="{6CB9CD6B-D91E-1B47-8F78-FA449A3C9741}" srcId="{20786127-CFC9-2347-8407-3C48D47E5529}" destId="{D416F9D3-2F53-394A-BEA7-1065FB48D2D3}" srcOrd="2" destOrd="0" parTransId="{F199CA5D-6B8B-9142-ABB1-94D4A92DA18B}" sibTransId="{A036E261-E752-4742-BD33-8F56F78B46E2}"/>
    <dgm:cxn modelId="{C1F2944E-5F73-6647-B5DD-454C1A8CED34}" srcId="{20786127-CFC9-2347-8407-3C48D47E5529}" destId="{97EC2C0A-5AC8-A544-B2E1-82E89B2C2C3F}" srcOrd="4" destOrd="0" parTransId="{8D426F89-2DAA-1242-9785-20175BD4E77C}" sibTransId="{07DEE7C1-CA00-D443-92FC-42A340777D71}"/>
    <dgm:cxn modelId="{7BC48452-D15B-4340-9970-6B8CD8031C56}" type="presOf" srcId="{20786127-CFC9-2347-8407-3C48D47E5529}" destId="{818B1DBC-A076-2745-AF2C-52AA2FA35B79}" srcOrd="0" destOrd="0" presId="urn:microsoft.com/office/officeart/2008/layout/PictureStrips"/>
    <dgm:cxn modelId="{5257B796-F393-B044-B63E-F991BDD9DADD}" type="presOf" srcId="{DC8BE9D6-D85E-1948-912F-E21D8C946A03}" destId="{C1D5A67B-5061-A741-BD1E-A5E01789C919}" srcOrd="0" destOrd="0" presId="urn:microsoft.com/office/officeart/2008/layout/PictureStrips"/>
    <dgm:cxn modelId="{615BE3D3-734F-A24A-85EB-72F67C972C99}" type="presOf" srcId="{97EC2C0A-5AC8-A544-B2E1-82E89B2C2C3F}" destId="{05B1E966-C34F-184C-BC2A-54AD521D6F23}" srcOrd="0" destOrd="0" presId="urn:microsoft.com/office/officeart/2008/layout/PictureStrips"/>
    <dgm:cxn modelId="{5640CCD7-ED43-244F-A94C-D658E0EBA8FF}" srcId="{20786127-CFC9-2347-8407-3C48D47E5529}" destId="{883517F7-A398-8944-9C96-9711B53F1364}" srcOrd="1" destOrd="0" parTransId="{20367F04-F413-7F4B-8D62-8B78E7044161}" sibTransId="{43709C5B-4AF0-1540-BF60-4B919C5F6FD8}"/>
    <dgm:cxn modelId="{149BE4F3-7245-CB4A-9BEB-15B561CBD138}" type="presOf" srcId="{FD4E1AAD-AB33-4747-9EBB-C0A949BD025F}" destId="{0A27CE0B-84AC-6048-8367-4EC446BFB083}" srcOrd="0" destOrd="0" presId="urn:microsoft.com/office/officeart/2008/layout/PictureStrips"/>
    <dgm:cxn modelId="{F94CD9FB-BBC3-E046-9F73-29A91114DBBC}" srcId="{20786127-CFC9-2347-8407-3C48D47E5529}" destId="{C4C0C559-5C96-204A-B6C5-EA882B8FB6C1}" srcOrd="0" destOrd="0" parTransId="{BE739FAD-AEF4-6F46-AB65-005E3F4075AB}" sibTransId="{70893E1F-2169-4442-9214-E5E29C5EA431}"/>
    <dgm:cxn modelId="{D7C307FC-006B-5E4D-B36F-FBAB68006B12}" type="presOf" srcId="{883517F7-A398-8944-9C96-9711B53F1364}" destId="{4842326A-DD2D-A14F-B5DE-04E90C6AD5B6}" srcOrd="0" destOrd="0" presId="urn:microsoft.com/office/officeart/2008/layout/PictureStrips"/>
    <dgm:cxn modelId="{113D42CD-831E-9041-9EB5-A08437C68AC0}" type="presParOf" srcId="{818B1DBC-A076-2745-AF2C-52AA2FA35B79}" destId="{87167BBC-BA5E-9C42-B938-0318A298D90D}" srcOrd="0" destOrd="0" presId="urn:microsoft.com/office/officeart/2008/layout/PictureStrips"/>
    <dgm:cxn modelId="{276E1D40-0742-7340-88E4-38119084B913}" type="presParOf" srcId="{87167BBC-BA5E-9C42-B938-0318A298D90D}" destId="{4CCAFECC-1348-D148-8B09-5AFBAE41292F}" srcOrd="0" destOrd="0" presId="urn:microsoft.com/office/officeart/2008/layout/PictureStrips"/>
    <dgm:cxn modelId="{46FB2D78-FF9E-AE47-BADF-DBA7D0771BFD}" type="presParOf" srcId="{87167BBC-BA5E-9C42-B938-0318A298D90D}" destId="{4D0C5866-0794-AA40-8713-43720D0A703A}" srcOrd="1" destOrd="0" presId="urn:microsoft.com/office/officeart/2008/layout/PictureStrips"/>
    <dgm:cxn modelId="{D419DE38-25F7-F44C-829F-92FC45572915}" type="presParOf" srcId="{818B1DBC-A076-2745-AF2C-52AA2FA35B79}" destId="{B2E5D73E-D9F7-6B40-B2CB-925D0AEE57A8}" srcOrd="1" destOrd="0" presId="urn:microsoft.com/office/officeart/2008/layout/PictureStrips"/>
    <dgm:cxn modelId="{22F5A183-E7C4-804B-B490-5335478B4675}" type="presParOf" srcId="{818B1DBC-A076-2745-AF2C-52AA2FA35B79}" destId="{B8AEA849-7F95-A747-8E5F-933DE4AE292C}" srcOrd="2" destOrd="0" presId="urn:microsoft.com/office/officeart/2008/layout/PictureStrips"/>
    <dgm:cxn modelId="{BD274A5C-4CDC-9645-9E76-D82447FFB0AF}" type="presParOf" srcId="{B8AEA849-7F95-A747-8E5F-933DE4AE292C}" destId="{4842326A-DD2D-A14F-B5DE-04E90C6AD5B6}" srcOrd="0" destOrd="0" presId="urn:microsoft.com/office/officeart/2008/layout/PictureStrips"/>
    <dgm:cxn modelId="{B2767E93-4923-3444-A2FC-A9A37EA6AB50}" type="presParOf" srcId="{B8AEA849-7F95-A747-8E5F-933DE4AE292C}" destId="{9A072887-1EE0-2C44-8FF4-E6754933FC02}" srcOrd="1" destOrd="0" presId="urn:microsoft.com/office/officeart/2008/layout/PictureStrips"/>
    <dgm:cxn modelId="{972C2551-A277-C743-8219-7C3CDF38027D}" type="presParOf" srcId="{818B1DBC-A076-2745-AF2C-52AA2FA35B79}" destId="{CEC19346-9E8F-5A40-9730-5327F67AA4F8}" srcOrd="3" destOrd="0" presId="urn:microsoft.com/office/officeart/2008/layout/PictureStrips"/>
    <dgm:cxn modelId="{BE7C4BEF-8D5D-BD41-9A42-626439448B09}" type="presParOf" srcId="{818B1DBC-A076-2745-AF2C-52AA2FA35B79}" destId="{AE71BCF7-94BF-8748-B344-A357CBA3B351}" srcOrd="4" destOrd="0" presId="urn:microsoft.com/office/officeart/2008/layout/PictureStrips"/>
    <dgm:cxn modelId="{F9DEF5A7-1763-3F4D-B2CD-7D3718D086EB}" type="presParOf" srcId="{AE71BCF7-94BF-8748-B344-A357CBA3B351}" destId="{08B52D6F-B7AE-0D4E-A2EC-9B26C2A0193E}" srcOrd="0" destOrd="0" presId="urn:microsoft.com/office/officeart/2008/layout/PictureStrips"/>
    <dgm:cxn modelId="{F80B6F78-0926-3C43-8AA8-33C82C29A748}" type="presParOf" srcId="{AE71BCF7-94BF-8748-B344-A357CBA3B351}" destId="{280219AA-EB25-8149-88FC-AABB613C200C}" srcOrd="1" destOrd="0" presId="urn:microsoft.com/office/officeart/2008/layout/PictureStrips"/>
    <dgm:cxn modelId="{92899601-32BC-1A49-91A4-89BDDA5EEB7C}" type="presParOf" srcId="{818B1DBC-A076-2745-AF2C-52AA2FA35B79}" destId="{F76AC85D-E4C0-6147-ABB6-41FE20489ECD}" srcOrd="5" destOrd="0" presId="urn:microsoft.com/office/officeart/2008/layout/PictureStrips"/>
    <dgm:cxn modelId="{C4CC6EDD-11AD-7D49-8F9C-813C1100BC8F}" type="presParOf" srcId="{818B1DBC-A076-2745-AF2C-52AA2FA35B79}" destId="{0C2E1F54-8D0E-2149-A7A6-709886C18DFB}" srcOrd="6" destOrd="0" presId="urn:microsoft.com/office/officeart/2008/layout/PictureStrips"/>
    <dgm:cxn modelId="{C32742EB-C2ED-3642-85E6-7A6BF0161B48}" type="presParOf" srcId="{0C2E1F54-8D0E-2149-A7A6-709886C18DFB}" destId="{C1D5A67B-5061-A741-BD1E-A5E01789C919}" srcOrd="0" destOrd="0" presId="urn:microsoft.com/office/officeart/2008/layout/PictureStrips"/>
    <dgm:cxn modelId="{D9AB2169-3B0B-0A4A-BAEB-829AFDF41874}" type="presParOf" srcId="{0C2E1F54-8D0E-2149-A7A6-709886C18DFB}" destId="{8E405FC0-672C-A147-A12C-5EA70E77EEF3}" srcOrd="1" destOrd="0" presId="urn:microsoft.com/office/officeart/2008/layout/PictureStrips"/>
    <dgm:cxn modelId="{6B80BFFD-428E-C34F-9027-01D1FC362698}" type="presParOf" srcId="{818B1DBC-A076-2745-AF2C-52AA2FA35B79}" destId="{EA460205-46CF-B245-AFD7-8AEDCFAAA42B}" srcOrd="7" destOrd="0" presId="urn:microsoft.com/office/officeart/2008/layout/PictureStrips"/>
    <dgm:cxn modelId="{B853FD87-702D-6345-8CF7-05870CB5535F}" type="presParOf" srcId="{818B1DBC-A076-2745-AF2C-52AA2FA35B79}" destId="{F59D1407-A29A-7542-8569-29E6C5BA6AB1}" srcOrd="8" destOrd="0" presId="urn:microsoft.com/office/officeart/2008/layout/PictureStrips"/>
    <dgm:cxn modelId="{3D5C8977-9F50-3146-94CB-59D413A2C6B7}" type="presParOf" srcId="{F59D1407-A29A-7542-8569-29E6C5BA6AB1}" destId="{05B1E966-C34F-184C-BC2A-54AD521D6F23}" srcOrd="0" destOrd="0" presId="urn:microsoft.com/office/officeart/2008/layout/PictureStrips"/>
    <dgm:cxn modelId="{4E75DE07-E275-D94D-8349-B8766410D6B2}" type="presParOf" srcId="{F59D1407-A29A-7542-8569-29E6C5BA6AB1}" destId="{EF6F7079-C4F4-7041-9CFC-EA8245372DDA}" srcOrd="1" destOrd="0" presId="urn:microsoft.com/office/officeart/2008/layout/PictureStrips"/>
    <dgm:cxn modelId="{1F652107-795F-A04F-83EC-32BF033B8D43}" type="presParOf" srcId="{818B1DBC-A076-2745-AF2C-52AA2FA35B79}" destId="{C62BFF88-67F9-4940-9E8F-699A63A913D7}" srcOrd="9" destOrd="0" presId="urn:microsoft.com/office/officeart/2008/layout/PictureStrips"/>
    <dgm:cxn modelId="{171DA026-4534-B449-A2CB-FA7996EC511D}" type="presParOf" srcId="{818B1DBC-A076-2745-AF2C-52AA2FA35B79}" destId="{97947763-430E-414C-88FC-DF80436E75BF}" srcOrd="10" destOrd="0" presId="urn:microsoft.com/office/officeart/2008/layout/PictureStrips"/>
    <dgm:cxn modelId="{7EA3A292-986E-0E43-8C42-EBE27BEBDA7F}" type="presParOf" srcId="{97947763-430E-414C-88FC-DF80436E75BF}" destId="{0A27CE0B-84AC-6048-8367-4EC446BFB083}" srcOrd="0" destOrd="0" presId="urn:microsoft.com/office/officeart/2008/layout/PictureStrips"/>
    <dgm:cxn modelId="{ACE80096-CF25-4742-9163-99FC842DD641}" type="presParOf" srcId="{97947763-430E-414C-88FC-DF80436E75BF}" destId="{28B8C03E-BCB0-874E-B4CF-70DEB248FBD7}" srcOrd="1" destOrd="0" presId="urn:microsoft.com/office/officeart/2008/layout/PictureStrips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AFECC-1348-D148-8B09-5AFBAE41292F}">
      <dsp:nvSpPr>
        <dsp:cNvPr id="0" name=""/>
        <dsp:cNvSpPr/>
      </dsp:nvSpPr>
      <dsp:spPr>
        <a:xfrm>
          <a:off x="270611" y="231453"/>
          <a:ext cx="4577106" cy="1242467"/>
        </a:xfrm>
        <a:prstGeom prst="rect">
          <a:avLst/>
        </a:prstGeom>
        <a:solidFill>
          <a:srgbClr val="F5DECF">
            <a:alpha val="94902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8580" rIns="54000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KPI Dashboards</a:t>
          </a:r>
          <a:br>
            <a:rPr lang="en-GB" sz="16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6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GB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Real-time dashboard tracking using SLA metrics</a:t>
          </a:r>
          <a:br>
            <a:rPr lang="en-GB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Built on ICT systems (ERP/SCM integrated with IoT for asset tracking)</a:t>
          </a:r>
          <a:endParaRPr lang="en-GB" sz="14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611" y="231453"/>
        <a:ext cx="4577106" cy="1242467"/>
      </dsp:txXfrm>
    </dsp:sp>
    <dsp:sp modelId="{4D0C5866-0794-AA40-8713-43720D0A703A}">
      <dsp:nvSpPr>
        <dsp:cNvPr id="0" name=""/>
        <dsp:cNvSpPr/>
      </dsp:nvSpPr>
      <dsp:spPr>
        <a:xfrm>
          <a:off x="369717" y="538164"/>
          <a:ext cx="963600" cy="613076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26000" b="-2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2326A-DD2D-A14F-B5DE-04E90C6AD5B6}">
      <dsp:nvSpPr>
        <dsp:cNvPr id="0" name=""/>
        <dsp:cNvSpPr/>
      </dsp:nvSpPr>
      <dsp:spPr>
        <a:xfrm>
          <a:off x="5939211" y="230772"/>
          <a:ext cx="4577106" cy="1242467"/>
        </a:xfrm>
        <a:prstGeom prst="rect">
          <a:avLst/>
        </a:prstGeom>
        <a:solidFill>
          <a:srgbClr val="F5DECF">
            <a:alpha val="95000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Penalty &amp; Incentive Structure</a:t>
          </a:r>
          <a:br>
            <a:rPr lang="en-US" sz="16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6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Financial penalties for non-compliance (e.g., late deliveries)</a:t>
          </a:r>
          <a:b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b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Bonuses for exceeding benchmarks</a:t>
          </a:r>
          <a:endParaRPr lang="en-GB" sz="16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211" y="230772"/>
        <a:ext cx="4577106" cy="1242467"/>
      </dsp:txXfrm>
    </dsp:sp>
    <dsp:sp modelId="{9A072887-1EE0-2C44-8FF4-E6754933FC02}">
      <dsp:nvSpPr>
        <dsp:cNvPr id="0" name=""/>
        <dsp:cNvSpPr/>
      </dsp:nvSpPr>
      <dsp:spPr>
        <a:xfrm>
          <a:off x="6109223" y="466057"/>
          <a:ext cx="970912" cy="61200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t="-23000" b="-2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52D6F-B7AE-0D4E-A2EC-9B26C2A0193E}">
      <dsp:nvSpPr>
        <dsp:cNvPr id="0" name=""/>
        <dsp:cNvSpPr/>
      </dsp:nvSpPr>
      <dsp:spPr>
        <a:xfrm>
          <a:off x="294580" y="1869288"/>
          <a:ext cx="4577106" cy="1242467"/>
        </a:xfrm>
        <a:prstGeom prst="rect">
          <a:avLst/>
        </a:prstGeom>
        <a:solidFill>
          <a:srgbClr val="F5DECF">
            <a:alpha val="95000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Weekly performance Reports</a:t>
          </a:r>
          <a:br>
            <a:rPr lang="en-GB" sz="14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br>
            <a:rPr lang="en-GB" sz="14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Automated reports highlighting compliance, deviations, and root causes</a:t>
          </a:r>
          <a:endParaRPr lang="en-GB" sz="14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4580" y="1869288"/>
        <a:ext cx="4577106" cy="1242467"/>
      </dsp:txXfrm>
    </dsp:sp>
    <dsp:sp modelId="{280219AA-EB25-8149-88FC-AABB613C200C}">
      <dsp:nvSpPr>
        <dsp:cNvPr id="0" name=""/>
        <dsp:cNvSpPr/>
      </dsp:nvSpPr>
      <dsp:spPr>
        <a:xfrm>
          <a:off x="380523" y="2169286"/>
          <a:ext cx="965306" cy="642483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20000" b="-2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5A67B-5061-A741-BD1E-A5E01789C919}">
      <dsp:nvSpPr>
        <dsp:cNvPr id="0" name=""/>
        <dsp:cNvSpPr/>
      </dsp:nvSpPr>
      <dsp:spPr>
        <a:xfrm>
          <a:off x="5939203" y="1869288"/>
          <a:ext cx="4577106" cy="1242467"/>
        </a:xfrm>
        <a:prstGeom prst="rect">
          <a:avLst/>
        </a:prstGeom>
        <a:solidFill>
          <a:srgbClr val="F5DECF">
            <a:alpha val="95000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Site Audits &amp; Spot Checks</a:t>
          </a:r>
          <a:br>
            <a:rPr lang="en-US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On-site verification of packaging, loading practices, and warehouse conditions at key locations</a:t>
          </a:r>
          <a:endParaRPr lang="en-GB" sz="18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203" y="1869288"/>
        <a:ext cx="4577106" cy="1242467"/>
      </dsp:txXfrm>
    </dsp:sp>
    <dsp:sp modelId="{8E405FC0-672C-A147-A12C-5EA70E77EEF3}">
      <dsp:nvSpPr>
        <dsp:cNvPr id="0" name=""/>
        <dsp:cNvSpPr/>
      </dsp:nvSpPr>
      <dsp:spPr>
        <a:xfrm>
          <a:off x="6083755" y="2184526"/>
          <a:ext cx="958394" cy="612003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t="-26000" b="-2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1E966-C34F-184C-BC2A-54AD521D6F23}">
      <dsp:nvSpPr>
        <dsp:cNvPr id="0" name=""/>
        <dsp:cNvSpPr/>
      </dsp:nvSpPr>
      <dsp:spPr>
        <a:xfrm>
          <a:off x="310074" y="3407835"/>
          <a:ext cx="4577106" cy="1242467"/>
        </a:xfrm>
        <a:prstGeom prst="rect">
          <a:avLst/>
        </a:prstGeom>
        <a:solidFill>
          <a:srgbClr val="F5DECF">
            <a:alpha val="95000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Regular Review Meetings</a:t>
          </a:r>
          <a:br>
            <a:rPr lang="en-US" sz="20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Monthly or post-race review sessions with the LSP to evaluate performance and plan improvements</a:t>
          </a:r>
          <a:endParaRPr lang="en-GB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074" y="3407835"/>
        <a:ext cx="4577106" cy="1242467"/>
      </dsp:txXfrm>
    </dsp:sp>
    <dsp:sp modelId="{EF6F7079-C4F4-7041-9CFC-EA8245372DDA}">
      <dsp:nvSpPr>
        <dsp:cNvPr id="0" name=""/>
        <dsp:cNvSpPr/>
      </dsp:nvSpPr>
      <dsp:spPr>
        <a:xfrm>
          <a:off x="401156" y="3678461"/>
          <a:ext cx="996300" cy="618551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t="-31000" b="-3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7CE0B-84AC-6048-8367-4EC446BFB083}">
      <dsp:nvSpPr>
        <dsp:cNvPr id="0" name=""/>
        <dsp:cNvSpPr/>
      </dsp:nvSpPr>
      <dsp:spPr>
        <a:xfrm>
          <a:off x="5939206" y="3406294"/>
          <a:ext cx="4577106" cy="1242467"/>
        </a:xfrm>
        <a:prstGeom prst="rect">
          <a:avLst/>
        </a:prstGeom>
        <a:solidFill>
          <a:srgbClr val="F5DECF">
            <a:alpha val="95000"/>
          </a:srgb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696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Feedback Loops</a:t>
          </a:r>
          <a:br>
            <a:rPr lang="en-GB" sz="15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US" sz="14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Internal team feedback (e.g., race engineers, pit crew) on logistical sufficiency and performance</a:t>
          </a:r>
          <a:endParaRPr lang="en-GB" sz="1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206" y="3406294"/>
        <a:ext cx="4577106" cy="1242467"/>
      </dsp:txXfrm>
    </dsp:sp>
    <dsp:sp modelId="{28B8C03E-BCB0-874E-B4CF-70DEB248FBD7}">
      <dsp:nvSpPr>
        <dsp:cNvPr id="0" name=""/>
        <dsp:cNvSpPr/>
      </dsp:nvSpPr>
      <dsp:spPr>
        <a:xfrm>
          <a:off x="6112058" y="3648283"/>
          <a:ext cx="923286" cy="649106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t="-14000" b="-1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0.14243</cdr:x>
      <cdr:y>0.37647</cdr:y>
    </cdr:from>
    <cdr:to>
      <cdr:x>0.3129</cdr:x>
      <cdr:y>0.37647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D0910976-67BF-3BE2-463E-FAE40FFD5D14}"/>
            </a:ext>
          </a:extLst>
        </cdr:cNvPr>
        <cdr:cNvCxnSpPr/>
      </cdr:nvCxnSpPr>
      <cdr:spPr>
        <a:xfrm xmlns:a="http://schemas.openxmlformats.org/drawingml/2006/main">
          <a:off x="649910" y="1371372"/>
          <a:ext cx="777847" cy="0"/>
        </a:xfrm>
        <a:prstGeom xmlns:a="http://schemas.openxmlformats.org/drawingml/2006/main" prst="line">
          <a:avLst/>
        </a:prstGeom>
        <a:ln xmlns:a="http://schemas.openxmlformats.org/drawingml/2006/main" w="38100">
          <a:prstDash val="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7E79B-ADC1-447E-8956-AD71E38ACB69}" type="datetimeFigureOut">
              <a:rPr lang="en-IN" smtClean="0"/>
              <a:t>16-04-2025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F3A32-3BAF-4E0C-B188-8B5E3F252F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071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3A32-3BAF-4E0C-B188-8B5E3F252F7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865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DA243-F847-FEDB-2CD6-6F302A3F1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CBA11C-9738-E727-A1B3-110BD3928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544591-4771-8936-36DB-951C5F107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54F9A-8527-6FC6-80B1-DEE419F64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3A32-3BAF-4E0C-B188-8B5E3F252F79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09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F3A32-3BAF-4E0C-B188-8B5E3F252F79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626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291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31420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DC6FFACC-CB88-911E-780A-FBA54802201F}"/>
              </a:ext>
            </a:extLst>
          </p:cNvPr>
          <p:cNvSpPr/>
          <p:nvPr userDrawn="1"/>
        </p:nvSpPr>
        <p:spPr>
          <a:xfrm>
            <a:off x="327891" y="6499388"/>
            <a:ext cx="1676400" cy="346351"/>
          </a:xfrm>
          <a:prstGeom prst="parallelogram">
            <a:avLst/>
          </a:prstGeom>
          <a:solidFill>
            <a:srgbClr val="9916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0164" y="634365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07FE29-DA86-14F6-5A2B-F42FCE4B0A03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94260CD-3F2D-1113-5B04-D0E735CFCE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F13B2A22-C95F-6CC5-2359-9786AFD044CF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35" name="Parallelogram 34">
            <a:extLst>
              <a:ext uri="{FF2B5EF4-FFF2-40B4-BE49-F238E27FC236}">
                <a16:creationId xmlns:a16="http://schemas.microsoft.com/office/drawing/2014/main" id="{E33FE0FA-EF79-9A39-6787-552ED21A9F2F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3D4FB6B6-8024-8DED-B202-237B4D0D8839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E1EE6968-AFCA-90AD-5F04-2D3AA6FDA6F4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38" name="Parallelogram 37">
            <a:extLst>
              <a:ext uri="{FF2B5EF4-FFF2-40B4-BE49-F238E27FC236}">
                <a16:creationId xmlns:a16="http://schemas.microsoft.com/office/drawing/2014/main" id="{E56A156E-B048-BDFB-EF72-E09CEE1C0061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SLA’s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418554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2474" y="632027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E0EE12E-F1A1-1E46-E187-B17BD60ACC0E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175A5FAB-A1C7-004F-57E2-2A9073B1E1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1B46126E-ADE0-3E10-DD1D-D4346FB2394C}"/>
              </a:ext>
            </a:extLst>
          </p:cNvPr>
          <p:cNvSpPr/>
          <p:nvPr userDrawn="1"/>
        </p:nvSpPr>
        <p:spPr>
          <a:xfrm>
            <a:off x="327891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0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99A98CE-D6B3-0AA3-1EA8-1ECF76D1166E}"/>
              </a:ext>
            </a:extLst>
          </p:cNvPr>
          <p:cNvSpPr txBox="1">
            <a:spLocks/>
          </p:cNvSpPr>
          <p:nvPr userDrawn="1"/>
        </p:nvSpPr>
        <p:spPr>
          <a:xfrm>
            <a:off x="11700164" y="6343655"/>
            <a:ext cx="491836" cy="40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41997B-BEDA-47BB-B59D-5DCEF9FA05D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B46C72ED-3472-D941-0FB4-28AA8674E914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57317BF9-19E0-75A7-A0C9-59D177053F9B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FB998FFF-EE93-2558-3830-707D2188C7E7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0F5E7547-FC38-4F6F-DAA9-F515684DA9C8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E3DCDCBB-AE56-1FC3-C71B-747F1EA82AB8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SLA’s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1806772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0164" y="632027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AB34D2-C537-871F-738B-18CDCF50C3DB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3B512302-E914-5C9C-66FF-8F2C0CA4C0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DA2577A3-E361-7395-B363-ACD72B23635E}"/>
              </a:ext>
            </a:extLst>
          </p:cNvPr>
          <p:cNvSpPr/>
          <p:nvPr userDrawn="1"/>
        </p:nvSpPr>
        <p:spPr>
          <a:xfrm>
            <a:off x="327891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0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25FD924-258F-FE3E-D3EC-E4047BB294D4}"/>
              </a:ext>
            </a:extLst>
          </p:cNvPr>
          <p:cNvSpPr txBox="1">
            <a:spLocks/>
          </p:cNvSpPr>
          <p:nvPr userDrawn="1"/>
        </p:nvSpPr>
        <p:spPr>
          <a:xfrm>
            <a:off x="11700164" y="6343655"/>
            <a:ext cx="491836" cy="40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41997B-BEDA-47BB-B59D-5DCEF9FA05D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1BF50C45-6871-2216-331F-2053D6FEF78E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37F83D3D-9B86-5276-3F23-8BDB67BD3263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46D59371-C5E3-68C3-B72F-AD764797B9C4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19EABC6E-88FC-8821-7101-38F0CE1DF901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163F26AB-3BC7-40F6-E2FA-481FB06B8C5A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SLA’s &amp; Monitoring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48FAA4-AD3B-EBA4-653F-5BE058C7F8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38167" y="3279635"/>
            <a:ext cx="1115665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31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7835" y="630180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9D166FB-68ED-1446-F310-62EB690D9474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EC3DA32D-5E49-A66F-D5C5-DA09145B92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1F909920-08F2-8586-3912-10F3CFEEB23C}"/>
              </a:ext>
            </a:extLst>
          </p:cNvPr>
          <p:cNvSpPr/>
          <p:nvPr userDrawn="1"/>
        </p:nvSpPr>
        <p:spPr>
          <a:xfrm>
            <a:off x="327891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0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19191B-57B5-5A8C-2291-32E44DE749B3}"/>
              </a:ext>
            </a:extLst>
          </p:cNvPr>
          <p:cNvSpPr txBox="1">
            <a:spLocks/>
          </p:cNvSpPr>
          <p:nvPr userDrawn="1"/>
        </p:nvSpPr>
        <p:spPr>
          <a:xfrm>
            <a:off x="11700164" y="6343655"/>
            <a:ext cx="491836" cy="40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41997B-BEDA-47BB-B59D-5DCEF9FA05D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6273135-B273-D339-8C20-9CBD961E7CB7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1FBC9B5B-D29E-1821-FBCE-6F482FED8105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3740ACA6-FD35-5C29-BABF-0C5EF5B636EC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E2F2F017-BB6C-4216-1115-52076BC82494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5821944E-7CA9-D09B-DE85-73E1E713D857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SLA’s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41220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2846" y="630180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1B02D16-7F45-D04F-9192-9AE54FAC264D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51937C57-701A-3118-53B1-BC0284E8C9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2EBD9DB4-4429-55F2-CF97-0C2597550997}"/>
              </a:ext>
            </a:extLst>
          </p:cNvPr>
          <p:cNvSpPr/>
          <p:nvPr userDrawn="1"/>
        </p:nvSpPr>
        <p:spPr>
          <a:xfrm>
            <a:off x="327891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0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F644378-0B32-2390-8323-3467641B4DD6}"/>
              </a:ext>
            </a:extLst>
          </p:cNvPr>
          <p:cNvSpPr txBox="1">
            <a:spLocks/>
          </p:cNvSpPr>
          <p:nvPr userDrawn="1"/>
        </p:nvSpPr>
        <p:spPr>
          <a:xfrm>
            <a:off x="11700164" y="6343655"/>
            <a:ext cx="491836" cy="40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41997B-BEDA-47BB-B59D-5DCEF9FA05D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16A34590-6E2A-3C82-9E0D-ABF28C1B77BB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37222467-D6C4-874D-1D4D-977556DBDB02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84571577-93D7-599C-753C-3D2BD1BBE5F4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FFEE8B37-6745-B4D4-F354-C0B06724B7A1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0BA84B18-A538-F8F8-A881-ED7D1F0B44CC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SLA’s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2506844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1A2FDE0-BC5D-2269-6BD9-B34EFABB9B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99325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3" progId="TCLayout.ActiveDocument.1">
                  <p:embed/>
                </p:oleObj>
              </mc:Choice>
              <mc:Fallback>
                <p:oleObj name="think-cell Slide" r:id="rId3" imgW="473" imgH="47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2FDE0-BC5D-2269-6BD9-B34EFABB9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D01F210-40AE-7A83-3D1C-5B3CD626D79C}"/>
              </a:ext>
            </a:extLst>
          </p:cNvPr>
          <p:cNvSpPr/>
          <p:nvPr userDrawn="1"/>
        </p:nvSpPr>
        <p:spPr>
          <a:xfrm>
            <a:off x="1" y="6724077"/>
            <a:ext cx="12159672" cy="133921"/>
          </a:xfrm>
          <a:prstGeom prst="rect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43B50-8DE7-4BDC-C287-34EFE954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0164" y="6320275"/>
            <a:ext cx="491836" cy="403802"/>
          </a:xfrm>
        </p:spPr>
        <p:txBody>
          <a:bodyPr/>
          <a:lstStyle/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D003BDDE-7899-E84C-2BDD-9C557269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46" y="669703"/>
            <a:ext cx="8019013" cy="239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IN"/>
              <a:t>Action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DC7010-D10B-525A-11AD-2D5B834A9F7B}"/>
              </a:ext>
            </a:extLst>
          </p:cNvPr>
          <p:cNvCxnSpPr/>
          <p:nvPr userDrawn="1"/>
        </p:nvCxnSpPr>
        <p:spPr>
          <a:xfrm>
            <a:off x="327891" y="997527"/>
            <a:ext cx="11536218" cy="0"/>
          </a:xfrm>
          <a:prstGeom prst="line">
            <a:avLst/>
          </a:prstGeom>
          <a:ln>
            <a:solidFill>
              <a:srgbClr val="E928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89DC91B7-CCBA-56ED-8BED-4182A4E7CF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46" y="224574"/>
            <a:ext cx="8640907" cy="486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</a:lstStyle>
          <a:p>
            <a:pPr lvl="0"/>
            <a:r>
              <a:rPr lang="en-IN"/>
              <a:t>Insert slide Title here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591D669C-17FC-24E3-B77D-2F4B4844E6C0}"/>
              </a:ext>
            </a:extLst>
          </p:cNvPr>
          <p:cNvSpPr/>
          <p:nvPr userDrawn="1"/>
        </p:nvSpPr>
        <p:spPr>
          <a:xfrm>
            <a:off x="327891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0">
                <a:solidFill>
                  <a:schemeClr val="bg1"/>
                </a:solidFill>
              </a:rPr>
              <a:t>Executive Summary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CBF232-0A79-65E6-A2F1-E006F69979E6}"/>
              </a:ext>
            </a:extLst>
          </p:cNvPr>
          <p:cNvSpPr txBox="1">
            <a:spLocks/>
          </p:cNvSpPr>
          <p:nvPr userDrawn="1"/>
        </p:nvSpPr>
        <p:spPr>
          <a:xfrm>
            <a:off x="11700164" y="6343655"/>
            <a:ext cx="491836" cy="40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B41997B-BEDA-47BB-B59D-5DCEF9FA05D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D265F352-2779-DEFC-695E-32BA1CF535F9}"/>
              </a:ext>
            </a:extLst>
          </p:cNvPr>
          <p:cNvSpPr/>
          <p:nvPr userDrawn="1"/>
        </p:nvSpPr>
        <p:spPr>
          <a:xfrm>
            <a:off x="2299855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7CB7620A-CD8C-F2A9-5837-3CEB254F7FC9}"/>
              </a:ext>
            </a:extLst>
          </p:cNvPr>
          <p:cNvSpPr/>
          <p:nvPr userDrawn="1"/>
        </p:nvSpPr>
        <p:spPr>
          <a:xfrm>
            <a:off x="4271819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Key Challenges &amp; Role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2BFFCD1E-D8F1-86D3-EFB5-C9C2CA9131BC}"/>
              </a:ext>
            </a:extLst>
          </p:cNvPr>
          <p:cNvSpPr/>
          <p:nvPr userDrawn="1"/>
        </p:nvSpPr>
        <p:spPr>
          <a:xfrm>
            <a:off x="6243783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LSP Framework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3DED1122-1760-4EF7-508E-4A09F9DD292D}"/>
              </a:ext>
            </a:extLst>
          </p:cNvPr>
          <p:cNvSpPr/>
          <p:nvPr userDrawn="1"/>
        </p:nvSpPr>
        <p:spPr>
          <a:xfrm>
            <a:off x="8215747" y="6493177"/>
            <a:ext cx="1676400" cy="346351"/>
          </a:xfrm>
          <a:prstGeom prst="parallelogram">
            <a:avLst/>
          </a:prstGeom>
          <a:solidFill>
            <a:srgbClr val="E928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>
                <a:solidFill>
                  <a:schemeClr val="bg1"/>
                </a:solidFill>
              </a:rPr>
              <a:t>Logistics Impact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A461B78A-5BC0-61E8-89CE-2BB2817F49CE}"/>
              </a:ext>
            </a:extLst>
          </p:cNvPr>
          <p:cNvSpPr/>
          <p:nvPr userDrawn="1"/>
        </p:nvSpPr>
        <p:spPr>
          <a:xfrm>
            <a:off x="10187709" y="6493177"/>
            <a:ext cx="1676400" cy="346351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b="1">
                <a:solidFill>
                  <a:schemeClr val="bg1"/>
                </a:solidFill>
              </a:rPr>
              <a:t>SLA’s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30057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E1CA4D5-8EBA-672A-DE7A-4F6B3911E4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8197354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1CA4D5-8EBA-672A-DE7A-4F6B3911E4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A4627-8D99-F14F-E3BD-FAB678FCE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41997B-BEDA-47BB-B59D-5DCEF9FA05D3}" type="slidenum">
              <a:rPr lang="en-IN" smtClean="0"/>
              <a:t>‹#›</a:t>
            </a:fld>
            <a:endParaRPr lang="en-IN"/>
          </a:p>
        </p:txBody>
      </p:sp>
      <p:sp>
        <p:nvSpPr>
          <p:cNvPr id="9" name="AutoShape 2" descr="Audi PNG Images - CleanPNG">
            <a:extLst>
              <a:ext uri="{FF2B5EF4-FFF2-40B4-BE49-F238E27FC236}">
                <a16:creationId xmlns:a16="http://schemas.microsoft.com/office/drawing/2014/main" id="{1817A9F8-EFB3-D221-18A0-8340DF23358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1489364"/>
            <a:ext cx="2092036" cy="209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31C2CE9-7798-E591-2602-5995B414AD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0" y="136525"/>
            <a:ext cx="1191490" cy="62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91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22.xml"/><Relationship Id="rId18" Type="http://schemas.openxmlformats.org/officeDocument/2006/relationships/tags" Target="../tags/tag27.xml"/><Relationship Id="rId26" Type="http://schemas.openxmlformats.org/officeDocument/2006/relationships/image" Target="../media/image4.jpeg"/><Relationship Id="rId3" Type="http://schemas.openxmlformats.org/officeDocument/2006/relationships/tags" Target="../tags/tag12.xml"/><Relationship Id="rId21" Type="http://schemas.openxmlformats.org/officeDocument/2006/relationships/tags" Target="../tags/tag30.xml"/><Relationship Id="rId34" Type="http://schemas.openxmlformats.org/officeDocument/2006/relationships/image" Target="../media/image11.png"/><Relationship Id="rId7" Type="http://schemas.openxmlformats.org/officeDocument/2006/relationships/tags" Target="../tags/tag16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5" Type="http://schemas.openxmlformats.org/officeDocument/2006/relationships/image" Target="../media/image1.emf"/><Relationship Id="rId33" Type="http://schemas.microsoft.com/office/2007/relationships/hdphoto" Target="../media/hdphoto1.wdp"/><Relationship Id="rId2" Type="http://schemas.openxmlformats.org/officeDocument/2006/relationships/tags" Target="../tags/tag11.xml"/><Relationship Id="rId16" Type="http://schemas.openxmlformats.org/officeDocument/2006/relationships/tags" Target="../tags/tag25.xml"/><Relationship Id="rId20" Type="http://schemas.openxmlformats.org/officeDocument/2006/relationships/tags" Target="../tags/tag29.xml"/><Relationship Id="rId29" Type="http://schemas.openxmlformats.org/officeDocument/2006/relationships/image" Target="../media/image7.pn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24" Type="http://schemas.openxmlformats.org/officeDocument/2006/relationships/oleObject" Target="../embeddings/oleObject4.bin"/><Relationship Id="rId32" Type="http://schemas.openxmlformats.org/officeDocument/2006/relationships/image" Target="../media/image10.png"/><Relationship Id="rId5" Type="http://schemas.openxmlformats.org/officeDocument/2006/relationships/tags" Target="../tags/tag14.xml"/><Relationship Id="rId15" Type="http://schemas.openxmlformats.org/officeDocument/2006/relationships/tags" Target="../tags/tag24.xml"/><Relationship Id="rId23" Type="http://schemas.openxmlformats.org/officeDocument/2006/relationships/notesSlide" Target="../notesSlides/notesSlide1.xml"/><Relationship Id="rId28" Type="http://schemas.openxmlformats.org/officeDocument/2006/relationships/image" Target="../media/image6.png"/><Relationship Id="rId10" Type="http://schemas.openxmlformats.org/officeDocument/2006/relationships/tags" Target="../tags/tag19.xml"/><Relationship Id="rId19" Type="http://schemas.openxmlformats.org/officeDocument/2006/relationships/tags" Target="../tags/tag28.xml"/><Relationship Id="rId31" Type="http://schemas.openxmlformats.org/officeDocument/2006/relationships/image" Target="../media/image9.jpe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tags" Target="../tags/tag23.xml"/><Relationship Id="rId22" Type="http://schemas.openxmlformats.org/officeDocument/2006/relationships/slideLayout" Target="../slideLayouts/slideLayout1.xml"/><Relationship Id="rId27" Type="http://schemas.openxmlformats.org/officeDocument/2006/relationships/image" Target="../media/image5.png"/><Relationship Id="rId30" Type="http://schemas.openxmlformats.org/officeDocument/2006/relationships/image" Target="../media/image8.jpeg"/><Relationship Id="rId8" Type="http://schemas.openxmlformats.org/officeDocument/2006/relationships/tags" Target="../tags/tag1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865.xml"/><Relationship Id="rId18" Type="http://schemas.openxmlformats.org/officeDocument/2006/relationships/tags" Target="../tags/tag1870.xml"/><Relationship Id="rId26" Type="http://schemas.openxmlformats.org/officeDocument/2006/relationships/tags" Target="../tags/tag1878.xml"/><Relationship Id="rId39" Type="http://schemas.openxmlformats.org/officeDocument/2006/relationships/image" Target="../media/image76.png"/><Relationship Id="rId21" Type="http://schemas.openxmlformats.org/officeDocument/2006/relationships/tags" Target="../tags/tag1873.xml"/><Relationship Id="rId34" Type="http://schemas.openxmlformats.org/officeDocument/2006/relationships/slideLayout" Target="../slideLayouts/slideLayout6.xml"/><Relationship Id="rId7" Type="http://schemas.openxmlformats.org/officeDocument/2006/relationships/tags" Target="../tags/tag1859.xml"/><Relationship Id="rId2" Type="http://schemas.openxmlformats.org/officeDocument/2006/relationships/tags" Target="../tags/tag1854.xml"/><Relationship Id="rId16" Type="http://schemas.openxmlformats.org/officeDocument/2006/relationships/tags" Target="../tags/tag1868.xml"/><Relationship Id="rId20" Type="http://schemas.openxmlformats.org/officeDocument/2006/relationships/tags" Target="../tags/tag1872.xml"/><Relationship Id="rId29" Type="http://schemas.openxmlformats.org/officeDocument/2006/relationships/tags" Target="../tags/tag1881.xml"/><Relationship Id="rId41" Type="http://schemas.openxmlformats.org/officeDocument/2006/relationships/image" Target="../media/image78.png"/><Relationship Id="rId1" Type="http://schemas.openxmlformats.org/officeDocument/2006/relationships/tags" Target="../tags/tag1853.xml"/><Relationship Id="rId6" Type="http://schemas.openxmlformats.org/officeDocument/2006/relationships/tags" Target="../tags/tag1858.xml"/><Relationship Id="rId11" Type="http://schemas.openxmlformats.org/officeDocument/2006/relationships/tags" Target="../tags/tag1863.xml"/><Relationship Id="rId24" Type="http://schemas.openxmlformats.org/officeDocument/2006/relationships/tags" Target="../tags/tag1876.xml"/><Relationship Id="rId32" Type="http://schemas.openxmlformats.org/officeDocument/2006/relationships/tags" Target="../tags/tag1884.xml"/><Relationship Id="rId37" Type="http://schemas.openxmlformats.org/officeDocument/2006/relationships/image" Target="../media/image74.png"/><Relationship Id="rId40" Type="http://schemas.openxmlformats.org/officeDocument/2006/relationships/image" Target="../media/image77.png"/><Relationship Id="rId5" Type="http://schemas.openxmlformats.org/officeDocument/2006/relationships/tags" Target="../tags/tag1857.xml"/><Relationship Id="rId15" Type="http://schemas.openxmlformats.org/officeDocument/2006/relationships/tags" Target="../tags/tag1867.xml"/><Relationship Id="rId23" Type="http://schemas.openxmlformats.org/officeDocument/2006/relationships/tags" Target="../tags/tag1875.xml"/><Relationship Id="rId28" Type="http://schemas.openxmlformats.org/officeDocument/2006/relationships/tags" Target="../tags/tag1880.xml"/><Relationship Id="rId36" Type="http://schemas.openxmlformats.org/officeDocument/2006/relationships/image" Target="../media/image73.png"/><Relationship Id="rId10" Type="http://schemas.openxmlformats.org/officeDocument/2006/relationships/tags" Target="../tags/tag1862.xml"/><Relationship Id="rId19" Type="http://schemas.openxmlformats.org/officeDocument/2006/relationships/tags" Target="../tags/tag1871.xml"/><Relationship Id="rId31" Type="http://schemas.openxmlformats.org/officeDocument/2006/relationships/tags" Target="../tags/tag1883.xml"/><Relationship Id="rId4" Type="http://schemas.openxmlformats.org/officeDocument/2006/relationships/tags" Target="../tags/tag1856.xml"/><Relationship Id="rId9" Type="http://schemas.openxmlformats.org/officeDocument/2006/relationships/tags" Target="../tags/tag1861.xml"/><Relationship Id="rId14" Type="http://schemas.openxmlformats.org/officeDocument/2006/relationships/tags" Target="../tags/tag1866.xml"/><Relationship Id="rId22" Type="http://schemas.openxmlformats.org/officeDocument/2006/relationships/tags" Target="../tags/tag1874.xml"/><Relationship Id="rId27" Type="http://schemas.openxmlformats.org/officeDocument/2006/relationships/tags" Target="../tags/tag1879.xml"/><Relationship Id="rId30" Type="http://schemas.openxmlformats.org/officeDocument/2006/relationships/tags" Target="../tags/tag1882.xml"/><Relationship Id="rId35" Type="http://schemas.openxmlformats.org/officeDocument/2006/relationships/image" Target="../media/image72.png"/><Relationship Id="rId8" Type="http://schemas.openxmlformats.org/officeDocument/2006/relationships/tags" Target="../tags/tag1860.xml"/><Relationship Id="rId3" Type="http://schemas.openxmlformats.org/officeDocument/2006/relationships/tags" Target="../tags/tag1855.xml"/><Relationship Id="rId12" Type="http://schemas.openxmlformats.org/officeDocument/2006/relationships/tags" Target="../tags/tag1864.xml"/><Relationship Id="rId17" Type="http://schemas.openxmlformats.org/officeDocument/2006/relationships/tags" Target="../tags/tag1869.xml"/><Relationship Id="rId25" Type="http://schemas.openxmlformats.org/officeDocument/2006/relationships/tags" Target="../tags/tag1877.xml"/><Relationship Id="rId33" Type="http://schemas.openxmlformats.org/officeDocument/2006/relationships/tags" Target="../tags/tag1885.xml"/><Relationship Id="rId38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tags" Target="../tags/tag1888.xml"/><Relationship Id="rId7" Type="http://schemas.openxmlformats.org/officeDocument/2006/relationships/diagramLayout" Target="../diagrams/layout1.xml"/><Relationship Id="rId2" Type="http://schemas.openxmlformats.org/officeDocument/2006/relationships/tags" Target="../tags/tag1887.xml"/><Relationship Id="rId1" Type="http://schemas.openxmlformats.org/officeDocument/2006/relationships/tags" Target="../tags/tag1886.xml"/><Relationship Id="rId6" Type="http://schemas.openxmlformats.org/officeDocument/2006/relationships/diagramData" Target="../diagrams/data1.xml"/><Relationship Id="rId5" Type="http://schemas.openxmlformats.org/officeDocument/2006/relationships/slideLayout" Target="../slideLayouts/slideLayout7.xml"/><Relationship Id="rId10" Type="http://schemas.microsoft.com/office/2007/relationships/diagramDrawing" Target="../diagrams/drawing1.xml"/><Relationship Id="rId4" Type="http://schemas.openxmlformats.org/officeDocument/2006/relationships/tags" Target="../tags/tag1889.xml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hyperlink" Target="https://f1destinations.com/the-logistics-of-formula-1/" TargetMode="External"/><Relationship Id="rId18" Type="http://schemas.openxmlformats.org/officeDocument/2006/relationships/hyperlink" Target="https://www.youtube.com/watch?v=9DTpQ8LGE2c" TargetMode="External"/><Relationship Id="rId3" Type="http://schemas.openxmlformats.org/officeDocument/2006/relationships/tags" Target="../tags/tag1892.xml"/><Relationship Id="rId7" Type="http://schemas.openxmlformats.org/officeDocument/2006/relationships/notesSlide" Target="../notesSlides/notesSlide2.xml"/><Relationship Id="rId12" Type="http://schemas.openxmlformats.org/officeDocument/2006/relationships/hyperlink" Target="https://www.freightwaves.com/news/the-extreme-logistics-behind-formula-ones-global-circus" TargetMode="External"/><Relationship Id="rId17" Type="http://schemas.openxmlformats.org/officeDocument/2006/relationships/hyperlink" Target="https://www.youtube.com/watch?v=6OLVFa8YRfM" TargetMode="External"/><Relationship Id="rId2" Type="http://schemas.openxmlformats.org/officeDocument/2006/relationships/tags" Target="../tags/tag1891.xml"/><Relationship Id="rId16" Type="http://schemas.openxmlformats.org/officeDocument/2006/relationships/hyperlink" Target="https://www.youtube.com/watch?v=vFsHHuTtXC0" TargetMode="External"/><Relationship Id="rId1" Type="http://schemas.openxmlformats.org/officeDocument/2006/relationships/tags" Target="../tags/tag1890.xml"/><Relationship Id="rId6" Type="http://schemas.openxmlformats.org/officeDocument/2006/relationships/slideLayout" Target="../slideLayouts/slideLayout1.xml"/><Relationship Id="rId11" Type="http://schemas.openxmlformats.org/officeDocument/2006/relationships/hyperlink" Target="https://www.grandprix247.com/2023/12/20/logistics-behind-f1-how-formula-one-moves-around-the-world/" TargetMode="External"/><Relationship Id="rId5" Type="http://schemas.openxmlformats.org/officeDocument/2006/relationships/tags" Target="../tags/tag1894.xml"/><Relationship Id="rId15" Type="http://schemas.openxmlformats.org/officeDocument/2006/relationships/hyperlink" Target="https://www.youtube.com/watch?v=IdzfJMyZTZU" TargetMode="External"/><Relationship Id="rId10" Type="http://schemas.openxmlformats.org/officeDocument/2006/relationships/hyperlink" Target="https://www.businessinsider.com/how-formula-one-team-transports-drivers-cars-staff-world-season-2023-11" TargetMode="External"/><Relationship Id="rId19" Type="http://schemas.openxmlformats.org/officeDocument/2006/relationships/hyperlink" Target="https://www.youtube.com/watch?v=FYz5bxZJUgU" TargetMode="External"/><Relationship Id="rId4" Type="http://schemas.openxmlformats.org/officeDocument/2006/relationships/tags" Target="../tags/tag1893.xml"/><Relationship Id="rId9" Type="http://schemas.openxmlformats.org/officeDocument/2006/relationships/image" Target="../media/image1.emf"/><Relationship Id="rId14" Type="http://schemas.openxmlformats.org/officeDocument/2006/relationships/hyperlink" Target="https://www.crash.net/f1/news/1028168/1/mindblowing-logistics-how-f1-flies-20-hours-las-vegas-abu-dhabi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1897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896.xml"/><Relationship Id="rId1" Type="http://schemas.openxmlformats.org/officeDocument/2006/relationships/tags" Target="../tags/tag189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899.xml"/><Relationship Id="rId10" Type="http://schemas.openxmlformats.org/officeDocument/2006/relationships/image" Target="../media/image85.jpeg"/><Relationship Id="rId4" Type="http://schemas.openxmlformats.org/officeDocument/2006/relationships/tags" Target="../tags/tag1898.xml"/><Relationship Id="rId9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2" Type="http://schemas.openxmlformats.org/officeDocument/2006/relationships/tags" Target="../tags/tag32.xml"/><Relationship Id="rId16" Type="http://schemas.microsoft.com/office/2007/relationships/hdphoto" Target="../media/hdphoto1.wdp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5" Type="http://schemas.openxmlformats.org/officeDocument/2006/relationships/image" Target="../media/image10.png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image" Target="../media/image15.png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34" Type="http://schemas.openxmlformats.org/officeDocument/2006/relationships/image" Target="../media/image23.png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image" Target="../media/image14.svg"/><Relationship Id="rId33" Type="http://schemas.openxmlformats.org/officeDocument/2006/relationships/image" Target="../media/image22.svg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image" Target="../media/image18.svg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image" Target="../media/image13.png"/><Relationship Id="rId32" Type="http://schemas.openxmlformats.org/officeDocument/2006/relationships/image" Target="../media/image21.png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slideLayout" Target="../slideLayouts/slideLayout3.xml"/><Relationship Id="rId28" Type="http://schemas.openxmlformats.org/officeDocument/2006/relationships/image" Target="../media/image17.png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image" Target="../media/image20.svg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image" Target="../media/image16.svg"/><Relationship Id="rId30" Type="http://schemas.openxmlformats.org/officeDocument/2006/relationships/image" Target="../media/image19.png"/><Relationship Id="rId35" Type="http://schemas.openxmlformats.org/officeDocument/2006/relationships/image" Target="../media/image24.svg"/><Relationship Id="rId8" Type="http://schemas.openxmlformats.org/officeDocument/2006/relationships/tags" Target="../tags/tag50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26" Type="http://schemas.openxmlformats.org/officeDocument/2006/relationships/tags" Target="../tags/tag90.xml"/><Relationship Id="rId39" Type="http://schemas.openxmlformats.org/officeDocument/2006/relationships/image" Target="../media/image28.png"/><Relationship Id="rId21" Type="http://schemas.openxmlformats.org/officeDocument/2006/relationships/tags" Target="../tags/tag85.xml"/><Relationship Id="rId34" Type="http://schemas.microsoft.com/office/2007/relationships/hdphoto" Target="../media/hdphoto2.wdp"/><Relationship Id="rId42" Type="http://schemas.microsoft.com/office/2007/relationships/hdphoto" Target="../media/hdphoto6.wdp"/><Relationship Id="rId7" Type="http://schemas.openxmlformats.org/officeDocument/2006/relationships/tags" Target="../tags/tag71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29" Type="http://schemas.openxmlformats.org/officeDocument/2006/relationships/tags" Target="../tags/tag93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24" Type="http://schemas.openxmlformats.org/officeDocument/2006/relationships/tags" Target="../tags/tag88.xml"/><Relationship Id="rId32" Type="http://schemas.openxmlformats.org/officeDocument/2006/relationships/slideLayout" Target="../slideLayouts/slideLayout4.xml"/><Relationship Id="rId37" Type="http://schemas.openxmlformats.org/officeDocument/2006/relationships/image" Target="../media/image27.png"/><Relationship Id="rId40" Type="http://schemas.microsoft.com/office/2007/relationships/hdphoto" Target="../media/hdphoto5.wdp"/><Relationship Id="rId45" Type="http://schemas.openxmlformats.org/officeDocument/2006/relationships/image" Target="../media/image31.png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23" Type="http://schemas.openxmlformats.org/officeDocument/2006/relationships/tags" Target="../tags/tag87.xml"/><Relationship Id="rId28" Type="http://schemas.openxmlformats.org/officeDocument/2006/relationships/tags" Target="../tags/tag92.xml"/><Relationship Id="rId36" Type="http://schemas.microsoft.com/office/2007/relationships/hdphoto" Target="../media/hdphoto3.wdp"/><Relationship Id="rId10" Type="http://schemas.openxmlformats.org/officeDocument/2006/relationships/tags" Target="../tags/tag74.xml"/><Relationship Id="rId19" Type="http://schemas.openxmlformats.org/officeDocument/2006/relationships/tags" Target="../tags/tag83.xml"/><Relationship Id="rId31" Type="http://schemas.openxmlformats.org/officeDocument/2006/relationships/tags" Target="../tags/tag95.xml"/><Relationship Id="rId44" Type="http://schemas.microsoft.com/office/2007/relationships/hdphoto" Target="../media/hdphoto7.wdp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Relationship Id="rId22" Type="http://schemas.openxmlformats.org/officeDocument/2006/relationships/tags" Target="../tags/tag86.xml"/><Relationship Id="rId27" Type="http://schemas.openxmlformats.org/officeDocument/2006/relationships/tags" Target="../tags/tag91.xml"/><Relationship Id="rId30" Type="http://schemas.openxmlformats.org/officeDocument/2006/relationships/tags" Target="../tags/tag94.xml"/><Relationship Id="rId35" Type="http://schemas.openxmlformats.org/officeDocument/2006/relationships/image" Target="../media/image26.png"/><Relationship Id="rId43" Type="http://schemas.openxmlformats.org/officeDocument/2006/relationships/image" Target="../media/image30.png"/><Relationship Id="rId8" Type="http://schemas.openxmlformats.org/officeDocument/2006/relationships/tags" Target="../tags/tag72.xml"/><Relationship Id="rId3" Type="http://schemas.openxmlformats.org/officeDocument/2006/relationships/tags" Target="../tags/tag67.xml"/><Relationship Id="rId12" Type="http://schemas.openxmlformats.org/officeDocument/2006/relationships/tags" Target="../tags/tag76.xml"/><Relationship Id="rId17" Type="http://schemas.openxmlformats.org/officeDocument/2006/relationships/tags" Target="../tags/tag81.xml"/><Relationship Id="rId25" Type="http://schemas.openxmlformats.org/officeDocument/2006/relationships/tags" Target="../tags/tag89.xml"/><Relationship Id="rId33" Type="http://schemas.openxmlformats.org/officeDocument/2006/relationships/image" Target="../media/image25.png"/><Relationship Id="rId38" Type="http://schemas.microsoft.com/office/2007/relationships/hdphoto" Target="../media/hdphoto4.wdp"/><Relationship Id="rId46" Type="http://schemas.openxmlformats.org/officeDocument/2006/relationships/image" Target="../media/image32.svg"/><Relationship Id="rId20" Type="http://schemas.openxmlformats.org/officeDocument/2006/relationships/tags" Target="../tags/tag84.xml"/><Relationship Id="rId41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08.xml"/><Relationship Id="rId18" Type="http://schemas.openxmlformats.org/officeDocument/2006/relationships/tags" Target="../tags/tag113.xml"/><Relationship Id="rId26" Type="http://schemas.openxmlformats.org/officeDocument/2006/relationships/tags" Target="../tags/tag121.xml"/><Relationship Id="rId3" Type="http://schemas.openxmlformats.org/officeDocument/2006/relationships/tags" Target="../tags/tag98.xml"/><Relationship Id="rId21" Type="http://schemas.openxmlformats.org/officeDocument/2006/relationships/tags" Target="../tags/tag116.xml"/><Relationship Id="rId34" Type="http://schemas.openxmlformats.org/officeDocument/2006/relationships/image" Target="../media/image33.emf"/><Relationship Id="rId7" Type="http://schemas.openxmlformats.org/officeDocument/2006/relationships/tags" Target="../tags/tag102.xml"/><Relationship Id="rId12" Type="http://schemas.openxmlformats.org/officeDocument/2006/relationships/tags" Target="../tags/tag107.xml"/><Relationship Id="rId17" Type="http://schemas.openxmlformats.org/officeDocument/2006/relationships/tags" Target="../tags/tag112.xml"/><Relationship Id="rId25" Type="http://schemas.openxmlformats.org/officeDocument/2006/relationships/tags" Target="../tags/tag120.xml"/><Relationship Id="rId33" Type="http://schemas.openxmlformats.org/officeDocument/2006/relationships/oleObject" Target="../embeddings/oleObject5.bin"/><Relationship Id="rId2" Type="http://schemas.openxmlformats.org/officeDocument/2006/relationships/tags" Target="../tags/tag97.xml"/><Relationship Id="rId16" Type="http://schemas.openxmlformats.org/officeDocument/2006/relationships/tags" Target="../tags/tag111.xml"/><Relationship Id="rId20" Type="http://schemas.openxmlformats.org/officeDocument/2006/relationships/tags" Target="../tags/tag115.xml"/><Relationship Id="rId29" Type="http://schemas.openxmlformats.org/officeDocument/2006/relationships/tags" Target="../tags/tag124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tags" Target="../tags/tag106.xml"/><Relationship Id="rId24" Type="http://schemas.openxmlformats.org/officeDocument/2006/relationships/tags" Target="../tags/tag119.xml"/><Relationship Id="rId32" Type="http://schemas.openxmlformats.org/officeDocument/2006/relationships/slideLayout" Target="../slideLayouts/slideLayout4.xml"/><Relationship Id="rId5" Type="http://schemas.openxmlformats.org/officeDocument/2006/relationships/tags" Target="../tags/tag100.xml"/><Relationship Id="rId15" Type="http://schemas.openxmlformats.org/officeDocument/2006/relationships/tags" Target="../tags/tag110.xml"/><Relationship Id="rId23" Type="http://schemas.openxmlformats.org/officeDocument/2006/relationships/tags" Target="../tags/tag118.xml"/><Relationship Id="rId28" Type="http://schemas.openxmlformats.org/officeDocument/2006/relationships/tags" Target="../tags/tag123.xml"/><Relationship Id="rId36" Type="http://schemas.microsoft.com/office/2007/relationships/hdphoto" Target="../media/hdphoto1.wdp"/><Relationship Id="rId10" Type="http://schemas.openxmlformats.org/officeDocument/2006/relationships/tags" Target="../tags/tag105.xml"/><Relationship Id="rId19" Type="http://schemas.openxmlformats.org/officeDocument/2006/relationships/tags" Target="../tags/tag114.xml"/><Relationship Id="rId31" Type="http://schemas.openxmlformats.org/officeDocument/2006/relationships/tags" Target="../tags/tag126.xml"/><Relationship Id="rId4" Type="http://schemas.openxmlformats.org/officeDocument/2006/relationships/tags" Target="../tags/tag99.xml"/><Relationship Id="rId9" Type="http://schemas.openxmlformats.org/officeDocument/2006/relationships/tags" Target="../tags/tag104.xml"/><Relationship Id="rId14" Type="http://schemas.openxmlformats.org/officeDocument/2006/relationships/tags" Target="../tags/tag109.xml"/><Relationship Id="rId22" Type="http://schemas.openxmlformats.org/officeDocument/2006/relationships/tags" Target="../tags/tag117.xml"/><Relationship Id="rId27" Type="http://schemas.openxmlformats.org/officeDocument/2006/relationships/tags" Target="../tags/tag122.xml"/><Relationship Id="rId30" Type="http://schemas.openxmlformats.org/officeDocument/2006/relationships/tags" Target="../tags/tag125.xml"/><Relationship Id="rId35" Type="http://schemas.openxmlformats.org/officeDocument/2006/relationships/image" Target="../media/image10.png"/><Relationship Id="rId8" Type="http://schemas.openxmlformats.org/officeDocument/2006/relationships/tags" Target="../tags/tag103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152.xml"/><Relationship Id="rId21" Type="http://schemas.openxmlformats.org/officeDocument/2006/relationships/tags" Target="../tags/tag147.xml"/><Relationship Id="rId34" Type="http://schemas.openxmlformats.org/officeDocument/2006/relationships/tags" Target="../tags/tag160.xml"/><Relationship Id="rId42" Type="http://schemas.openxmlformats.org/officeDocument/2006/relationships/tags" Target="../tags/tag168.xml"/><Relationship Id="rId47" Type="http://schemas.openxmlformats.org/officeDocument/2006/relationships/tags" Target="../tags/tag173.xml"/><Relationship Id="rId50" Type="http://schemas.openxmlformats.org/officeDocument/2006/relationships/tags" Target="../tags/tag176.xml"/><Relationship Id="rId55" Type="http://schemas.openxmlformats.org/officeDocument/2006/relationships/slideLayout" Target="../slideLayouts/slideLayout5.xml"/><Relationship Id="rId63" Type="http://schemas.openxmlformats.org/officeDocument/2006/relationships/image" Target="../media/image41.png"/><Relationship Id="rId7" Type="http://schemas.openxmlformats.org/officeDocument/2006/relationships/tags" Target="../tags/tag133.xml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9" Type="http://schemas.openxmlformats.org/officeDocument/2006/relationships/tags" Target="../tags/tag155.xml"/><Relationship Id="rId11" Type="http://schemas.openxmlformats.org/officeDocument/2006/relationships/tags" Target="../tags/tag137.xml"/><Relationship Id="rId24" Type="http://schemas.openxmlformats.org/officeDocument/2006/relationships/tags" Target="../tags/tag150.xml"/><Relationship Id="rId32" Type="http://schemas.openxmlformats.org/officeDocument/2006/relationships/tags" Target="../tags/tag158.xml"/><Relationship Id="rId37" Type="http://schemas.openxmlformats.org/officeDocument/2006/relationships/tags" Target="../tags/tag163.xml"/><Relationship Id="rId40" Type="http://schemas.openxmlformats.org/officeDocument/2006/relationships/tags" Target="../tags/tag166.xml"/><Relationship Id="rId45" Type="http://schemas.openxmlformats.org/officeDocument/2006/relationships/tags" Target="../tags/tag171.xml"/><Relationship Id="rId53" Type="http://schemas.openxmlformats.org/officeDocument/2006/relationships/tags" Target="../tags/tag179.xml"/><Relationship Id="rId58" Type="http://schemas.openxmlformats.org/officeDocument/2006/relationships/image" Target="../media/image36.png"/><Relationship Id="rId66" Type="http://schemas.openxmlformats.org/officeDocument/2006/relationships/image" Target="../media/image44.png"/><Relationship Id="rId5" Type="http://schemas.openxmlformats.org/officeDocument/2006/relationships/tags" Target="../tags/tag131.xml"/><Relationship Id="rId61" Type="http://schemas.openxmlformats.org/officeDocument/2006/relationships/image" Target="../media/image39.png"/><Relationship Id="rId19" Type="http://schemas.openxmlformats.org/officeDocument/2006/relationships/tags" Target="../tags/tag145.xml"/><Relationship Id="rId14" Type="http://schemas.openxmlformats.org/officeDocument/2006/relationships/tags" Target="../tags/tag140.xml"/><Relationship Id="rId22" Type="http://schemas.openxmlformats.org/officeDocument/2006/relationships/tags" Target="../tags/tag148.xml"/><Relationship Id="rId27" Type="http://schemas.openxmlformats.org/officeDocument/2006/relationships/tags" Target="../tags/tag153.xml"/><Relationship Id="rId30" Type="http://schemas.openxmlformats.org/officeDocument/2006/relationships/tags" Target="../tags/tag156.xml"/><Relationship Id="rId35" Type="http://schemas.openxmlformats.org/officeDocument/2006/relationships/tags" Target="../tags/tag161.xml"/><Relationship Id="rId43" Type="http://schemas.openxmlformats.org/officeDocument/2006/relationships/tags" Target="../tags/tag169.xml"/><Relationship Id="rId48" Type="http://schemas.openxmlformats.org/officeDocument/2006/relationships/tags" Target="../tags/tag174.xml"/><Relationship Id="rId56" Type="http://schemas.openxmlformats.org/officeDocument/2006/relationships/image" Target="../media/image34.png"/><Relationship Id="rId64" Type="http://schemas.openxmlformats.org/officeDocument/2006/relationships/image" Target="../media/image42.png"/><Relationship Id="rId8" Type="http://schemas.openxmlformats.org/officeDocument/2006/relationships/tags" Target="../tags/tag134.xml"/><Relationship Id="rId51" Type="http://schemas.openxmlformats.org/officeDocument/2006/relationships/tags" Target="../tags/tag177.xml"/><Relationship Id="rId3" Type="http://schemas.openxmlformats.org/officeDocument/2006/relationships/tags" Target="../tags/tag129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5" Type="http://schemas.openxmlformats.org/officeDocument/2006/relationships/tags" Target="../tags/tag151.xml"/><Relationship Id="rId33" Type="http://schemas.openxmlformats.org/officeDocument/2006/relationships/tags" Target="../tags/tag159.xml"/><Relationship Id="rId38" Type="http://schemas.openxmlformats.org/officeDocument/2006/relationships/tags" Target="../tags/tag164.xml"/><Relationship Id="rId46" Type="http://schemas.openxmlformats.org/officeDocument/2006/relationships/tags" Target="../tags/tag172.xml"/><Relationship Id="rId59" Type="http://schemas.openxmlformats.org/officeDocument/2006/relationships/image" Target="../media/image37.png"/><Relationship Id="rId67" Type="http://schemas.openxmlformats.org/officeDocument/2006/relationships/image" Target="../media/image45.png"/><Relationship Id="rId20" Type="http://schemas.openxmlformats.org/officeDocument/2006/relationships/tags" Target="../tags/tag146.xml"/><Relationship Id="rId41" Type="http://schemas.openxmlformats.org/officeDocument/2006/relationships/tags" Target="../tags/tag167.xml"/><Relationship Id="rId54" Type="http://schemas.openxmlformats.org/officeDocument/2006/relationships/tags" Target="../tags/tag180.xml"/><Relationship Id="rId62" Type="http://schemas.openxmlformats.org/officeDocument/2006/relationships/image" Target="../media/image40.png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5" Type="http://schemas.openxmlformats.org/officeDocument/2006/relationships/tags" Target="../tags/tag141.xml"/><Relationship Id="rId23" Type="http://schemas.openxmlformats.org/officeDocument/2006/relationships/tags" Target="../tags/tag149.xml"/><Relationship Id="rId28" Type="http://schemas.openxmlformats.org/officeDocument/2006/relationships/tags" Target="../tags/tag154.xml"/><Relationship Id="rId36" Type="http://schemas.openxmlformats.org/officeDocument/2006/relationships/tags" Target="../tags/tag162.xml"/><Relationship Id="rId49" Type="http://schemas.openxmlformats.org/officeDocument/2006/relationships/tags" Target="../tags/tag175.xml"/><Relationship Id="rId57" Type="http://schemas.openxmlformats.org/officeDocument/2006/relationships/image" Target="../media/image35.png"/><Relationship Id="rId10" Type="http://schemas.openxmlformats.org/officeDocument/2006/relationships/tags" Target="../tags/tag136.xml"/><Relationship Id="rId31" Type="http://schemas.openxmlformats.org/officeDocument/2006/relationships/tags" Target="../tags/tag157.xml"/><Relationship Id="rId44" Type="http://schemas.openxmlformats.org/officeDocument/2006/relationships/tags" Target="../tags/tag170.xml"/><Relationship Id="rId52" Type="http://schemas.openxmlformats.org/officeDocument/2006/relationships/tags" Target="../tags/tag178.xml"/><Relationship Id="rId60" Type="http://schemas.openxmlformats.org/officeDocument/2006/relationships/image" Target="../media/image38.png"/><Relationship Id="rId65" Type="http://schemas.openxmlformats.org/officeDocument/2006/relationships/image" Target="../media/image43.png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39" Type="http://schemas.openxmlformats.org/officeDocument/2006/relationships/tags" Target="../tags/tag165.xml"/></Relationships>
</file>

<file path=ppt/slides/_rels/slide7.xml.rels><?xml version="1.0" encoding="UTF-8" standalone="yes"?>
<Relationships xmlns="http://schemas.openxmlformats.org/package/2006/relationships"><Relationship Id="rId1522" Type="http://schemas.openxmlformats.org/officeDocument/2006/relationships/tags" Target="../tags/tag1702.xml"/><Relationship Id="rId21" Type="http://schemas.openxmlformats.org/officeDocument/2006/relationships/tags" Target="../tags/tag201.xml"/><Relationship Id="rId170" Type="http://schemas.openxmlformats.org/officeDocument/2006/relationships/tags" Target="../tags/tag350.xml"/><Relationship Id="rId268" Type="http://schemas.openxmlformats.org/officeDocument/2006/relationships/tags" Target="../tags/tag448.xml"/><Relationship Id="rId475" Type="http://schemas.openxmlformats.org/officeDocument/2006/relationships/tags" Target="../tags/tag655.xml"/><Relationship Id="rId682" Type="http://schemas.openxmlformats.org/officeDocument/2006/relationships/tags" Target="../tags/tag862.xml"/><Relationship Id="rId128" Type="http://schemas.openxmlformats.org/officeDocument/2006/relationships/tags" Target="../tags/tag308.xml"/><Relationship Id="rId335" Type="http://schemas.openxmlformats.org/officeDocument/2006/relationships/tags" Target="../tags/tag515.xml"/><Relationship Id="rId542" Type="http://schemas.openxmlformats.org/officeDocument/2006/relationships/tags" Target="../tags/tag722.xml"/><Relationship Id="rId987" Type="http://schemas.openxmlformats.org/officeDocument/2006/relationships/tags" Target="../tags/tag1167.xml"/><Relationship Id="rId1172" Type="http://schemas.openxmlformats.org/officeDocument/2006/relationships/tags" Target="../tags/tag1352.xml"/><Relationship Id="rId402" Type="http://schemas.openxmlformats.org/officeDocument/2006/relationships/tags" Target="../tags/tag582.xml"/><Relationship Id="rId847" Type="http://schemas.openxmlformats.org/officeDocument/2006/relationships/tags" Target="../tags/tag1027.xml"/><Relationship Id="rId1032" Type="http://schemas.openxmlformats.org/officeDocument/2006/relationships/tags" Target="../tags/tag1212.xml"/><Relationship Id="rId1477" Type="http://schemas.openxmlformats.org/officeDocument/2006/relationships/tags" Target="../tags/tag1657.xml"/><Relationship Id="rId707" Type="http://schemas.openxmlformats.org/officeDocument/2006/relationships/tags" Target="../tags/tag887.xml"/><Relationship Id="rId914" Type="http://schemas.openxmlformats.org/officeDocument/2006/relationships/tags" Target="../tags/tag1094.xml"/><Relationship Id="rId1337" Type="http://schemas.openxmlformats.org/officeDocument/2006/relationships/tags" Target="../tags/tag1517.xml"/><Relationship Id="rId1544" Type="http://schemas.openxmlformats.org/officeDocument/2006/relationships/tags" Target="../tags/tag1724.xml"/><Relationship Id="rId43" Type="http://schemas.openxmlformats.org/officeDocument/2006/relationships/tags" Target="../tags/tag223.xml"/><Relationship Id="rId1404" Type="http://schemas.openxmlformats.org/officeDocument/2006/relationships/tags" Target="../tags/tag1584.xml"/><Relationship Id="rId1611" Type="http://schemas.openxmlformats.org/officeDocument/2006/relationships/tags" Target="../tags/tag1791.xml"/><Relationship Id="rId192" Type="http://schemas.openxmlformats.org/officeDocument/2006/relationships/tags" Target="../tags/tag372.xml"/><Relationship Id="rId497" Type="http://schemas.openxmlformats.org/officeDocument/2006/relationships/tags" Target="../tags/tag677.xml"/><Relationship Id="rId357" Type="http://schemas.openxmlformats.org/officeDocument/2006/relationships/tags" Target="../tags/tag537.xml"/><Relationship Id="rId1194" Type="http://schemas.openxmlformats.org/officeDocument/2006/relationships/tags" Target="../tags/tag1374.xml"/><Relationship Id="rId217" Type="http://schemas.openxmlformats.org/officeDocument/2006/relationships/tags" Target="../tags/tag397.xml"/><Relationship Id="rId564" Type="http://schemas.openxmlformats.org/officeDocument/2006/relationships/tags" Target="../tags/tag744.xml"/><Relationship Id="rId771" Type="http://schemas.openxmlformats.org/officeDocument/2006/relationships/tags" Target="../tags/tag951.xml"/><Relationship Id="rId869" Type="http://schemas.openxmlformats.org/officeDocument/2006/relationships/tags" Target="../tags/tag1049.xml"/><Relationship Id="rId1499" Type="http://schemas.openxmlformats.org/officeDocument/2006/relationships/tags" Target="../tags/tag1679.xml"/><Relationship Id="rId424" Type="http://schemas.openxmlformats.org/officeDocument/2006/relationships/tags" Target="../tags/tag604.xml"/><Relationship Id="rId631" Type="http://schemas.openxmlformats.org/officeDocument/2006/relationships/tags" Target="../tags/tag811.xml"/><Relationship Id="rId729" Type="http://schemas.openxmlformats.org/officeDocument/2006/relationships/tags" Target="../tags/tag909.xml"/><Relationship Id="rId1054" Type="http://schemas.openxmlformats.org/officeDocument/2006/relationships/tags" Target="../tags/tag1234.xml"/><Relationship Id="rId1261" Type="http://schemas.openxmlformats.org/officeDocument/2006/relationships/tags" Target="../tags/tag1441.xml"/><Relationship Id="rId1359" Type="http://schemas.openxmlformats.org/officeDocument/2006/relationships/tags" Target="../tags/tag1539.xml"/><Relationship Id="rId936" Type="http://schemas.openxmlformats.org/officeDocument/2006/relationships/tags" Target="../tags/tag1116.xml"/><Relationship Id="rId1121" Type="http://schemas.openxmlformats.org/officeDocument/2006/relationships/tags" Target="../tags/tag1301.xml"/><Relationship Id="rId1219" Type="http://schemas.openxmlformats.org/officeDocument/2006/relationships/tags" Target="../tags/tag1399.xml"/><Relationship Id="rId1566" Type="http://schemas.openxmlformats.org/officeDocument/2006/relationships/tags" Target="../tags/tag1746.xml"/><Relationship Id="rId65" Type="http://schemas.openxmlformats.org/officeDocument/2006/relationships/tags" Target="../tags/tag245.xml"/><Relationship Id="rId1426" Type="http://schemas.openxmlformats.org/officeDocument/2006/relationships/tags" Target="../tags/tag1606.xml"/><Relationship Id="rId281" Type="http://schemas.openxmlformats.org/officeDocument/2006/relationships/tags" Target="../tags/tag461.xml"/><Relationship Id="rId141" Type="http://schemas.openxmlformats.org/officeDocument/2006/relationships/tags" Target="../tags/tag321.xml"/><Relationship Id="rId379" Type="http://schemas.openxmlformats.org/officeDocument/2006/relationships/tags" Target="../tags/tag559.xml"/><Relationship Id="rId586" Type="http://schemas.openxmlformats.org/officeDocument/2006/relationships/tags" Target="../tags/tag766.xml"/><Relationship Id="rId793" Type="http://schemas.openxmlformats.org/officeDocument/2006/relationships/tags" Target="../tags/tag973.xml"/><Relationship Id="rId7" Type="http://schemas.openxmlformats.org/officeDocument/2006/relationships/tags" Target="../tags/tag187.xml"/><Relationship Id="rId239" Type="http://schemas.openxmlformats.org/officeDocument/2006/relationships/tags" Target="../tags/tag419.xml"/><Relationship Id="rId446" Type="http://schemas.openxmlformats.org/officeDocument/2006/relationships/tags" Target="../tags/tag626.xml"/><Relationship Id="rId653" Type="http://schemas.openxmlformats.org/officeDocument/2006/relationships/tags" Target="../tags/tag833.xml"/><Relationship Id="rId1076" Type="http://schemas.openxmlformats.org/officeDocument/2006/relationships/tags" Target="../tags/tag1256.xml"/><Relationship Id="rId1283" Type="http://schemas.openxmlformats.org/officeDocument/2006/relationships/tags" Target="../tags/tag1463.xml"/><Relationship Id="rId1490" Type="http://schemas.openxmlformats.org/officeDocument/2006/relationships/tags" Target="../tags/tag1670.xml"/><Relationship Id="rId306" Type="http://schemas.openxmlformats.org/officeDocument/2006/relationships/tags" Target="../tags/tag486.xml"/><Relationship Id="rId860" Type="http://schemas.openxmlformats.org/officeDocument/2006/relationships/tags" Target="../tags/tag1040.xml"/><Relationship Id="rId958" Type="http://schemas.openxmlformats.org/officeDocument/2006/relationships/tags" Target="../tags/tag1138.xml"/><Relationship Id="rId1143" Type="http://schemas.openxmlformats.org/officeDocument/2006/relationships/tags" Target="../tags/tag1323.xml"/><Relationship Id="rId1588" Type="http://schemas.openxmlformats.org/officeDocument/2006/relationships/tags" Target="../tags/tag1768.xml"/><Relationship Id="rId87" Type="http://schemas.openxmlformats.org/officeDocument/2006/relationships/tags" Target="../tags/tag267.xml"/><Relationship Id="rId513" Type="http://schemas.openxmlformats.org/officeDocument/2006/relationships/tags" Target="../tags/tag693.xml"/><Relationship Id="rId720" Type="http://schemas.openxmlformats.org/officeDocument/2006/relationships/tags" Target="../tags/tag900.xml"/><Relationship Id="rId818" Type="http://schemas.openxmlformats.org/officeDocument/2006/relationships/tags" Target="../tags/tag998.xml"/><Relationship Id="rId1350" Type="http://schemas.openxmlformats.org/officeDocument/2006/relationships/tags" Target="../tags/tag1530.xml"/><Relationship Id="rId1448" Type="http://schemas.openxmlformats.org/officeDocument/2006/relationships/tags" Target="../tags/tag1628.xml"/><Relationship Id="rId1003" Type="http://schemas.openxmlformats.org/officeDocument/2006/relationships/tags" Target="../tags/tag1183.xml"/><Relationship Id="rId1210" Type="http://schemas.openxmlformats.org/officeDocument/2006/relationships/tags" Target="../tags/tag1390.xml"/><Relationship Id="rId1308" Type="http://schemas.openxmlformats.org/officeDocument/2006/relationships/tags" Target="../tags/tag1488.xml"/><Relationship Id="rId1515" Type="http://schemas.openxmlformats.org/officeDocument/2006/relationships/tags" Target="../tags/tag1695.xml"/><Relationship Id="rId14" Type="http://schemas.openxmlformats.org/officeDocument/2006/relationships/tags" Target="../tags/tag194.xml"/><Relationship Id="rId163" Type="http://schemas.openxmlformats.org/officeDocument/2006/relationships/tags" Target="../tags/tag343.xml"/><Relationship Id="rId370" Type="http://schemas.openxmlformats.org/officeDocument/2006/relationships/tags" Target="../tags/tag550.xml"/><Relationship Id="rId230" Type="http://schemas.openxmlformats.org/officeDocument/2006/relationships/tags" Target="../tags/tag410.xml"/><Relationship Id="rId468" Type="http://schemas.openxmlformats.org/officeDocument/2006/relationships/tags" Target="../tags/tag648.xml"/><Relationship Id="rId675" Type="http://schemas.openxmlformats.org/officeDocument/2006/relationships/tags" Target="../tags/tag855.xml"/><Relationship Id="rId882" Type="http://schemas.openxmlformats.org/officeDocument/2006/relationships/tags" Target="../tags/tag1062.xml"/><Relationship Id="rId1098" Type="http://schemas.openxmlformats.org/officeDocument/2006/relationships/tags" Target="../tags/tag1278.xml"/><Relationship Id="rId328" Type="http://schemas.openxmlformats.org/officeDocument/2006/relationships/tags" Target="../tags/tag508.xml"/><Relationship Id="rId535" Type="http://schemas.openxmlformats.org/officeDocument/2006/relationships/tags" Target="../tags/tag715.xml"/><Relationship Id="rId742" Type="http://schemas.openxmlformats.org/officeDocument/2006/relationships/tags" Target="../tags/tag922.xml"/><Relationship Id="rId1165" Type="http://schemas.openxmlformats.org/officeDocument/2006/relationships/tags" Target="../tags/tag1345.xml"/><Relationship Id="rId1372" Type="http://schemas.openxmlformats.org/officeDocument/2006/relationships/tags" Target="../tags/tag1552.xml"/><Relationship Id="rId602" Type="http://schemas.openxmlformats.org/officeDocument/2006/relationships/tags" Target="../tags/tag782.xml"/><Relationship Id="rId1025" Type="http://schemas.openxmlformats.org/officeDocument/2006/relationships/tags" Target="../tags/tag1205.xml"/><Relationship Id="rId1232" Type="http://schemas.openxmlformats.org/officeDocument/2006/relationships/tags" Target="../tags/tag1412.xml"/><Relationship Id="rId907" Type="http://schemas.openxmlformats.org/officeDocument/2006/relationships/tags" Target="../tags/tag1087.xml"/><Relationship Id="rId1537" Type="http://schemas.openxmlformats.org/officeDocument/2006/relationships/tags" Target="../tags/tag1717.xml"/><Relationship Id="rId36" Type="http://schemas.openxmlformats.org/officeDocument/2006/relationships/tags" Target="../tags/tag216.xml"/><Relationship Id="rId1604" Type="http://schemas.openxmlformats.org/officeDocument/2006/relationships/tags" Target="../tags/tag1784.xml"/><Relationship Id="rId185" Type="http://schemas.openxmlformats.org/officeDocument/2006/relationships/tags" Target="../tags/tag365.xml"/><Relationship Id="rId392" Type="http://schemas.openxmlformats.org/officeDocument/2006/relationships/tags" Target="../tags/tag572.xml"/><Relationship Id="rId697" Type="http://schemas.openxmlformats.org/officeDocument/2006/relationships/tags" Target="../tags/tag877.xml"/><Relationship Id="rId252" Type="http://schemas.openxmlformats.org/officeDocument/2006/relationships/tags" Target="../tags/tag432.xml"/><Relationship Id="rId1187" Type="http://schemas.openxmlformats.org/officeDocument/2006/relationships/tags" Target="../tags/tag1367.xml"/><Relationship Id="rId112" Type="http://schemas.openxmlformats.org/officeDocument/2006/relationships/tags" Target="../tags/tag292.xml"/><Relationship Id="rId557" Type="http://schemas.openxmlformats.org/officeDocument/2006/relationships/tags" Target="../tags/tag737.xml"/><Relationship Id="rId764" Type="http://schemas.openxmlformats.org/officeDocument/2006/relationships/tags" Target="../tags/tag944.xml"/><Relationship Id="rId971" Type="http://schemas.openxmlformats.org/officeDocument/2006/relationships/tags" Target="../tags/tag1151.xml"/><Relationship Id="rId1394" Type="http://schemas.openxmlformats.org/officeDocument/2006/relationships/tags" Target="../tags/tag1574.xml"/><Relationship Id="rId417" Type="http://schemas.openxmlformats.org/officeDocument/2006/relationships/tags" Target="../tags/tag597.xml"/><Relationship Id="rId624" Type="http://schemas.openxmlformats.org/officeDocument/2006/relationships/tags" Target="../tags/tag804.xml"/><Relationship Id="rId831" Type="http://schemas.openxmlformats.org/officeDocument/2006/relationships/tags" Target="../tags/tag1011.xml"/><Relationship Id="rId1047" Type="http://schemas.openxmlformats.org/officeDocument/2006/relationships/tags" Target="../tags/tag1227.xml"/><Relationship Id="rId1254" Type="http://schemas.openxmlformats.org/officeDocument/2006/relationships/tags" Target="../tags/tag1434.xml"/><Relationship Id="rId1461" Type="http://schemas.openxmlformats.org/officeDocument/2006/relationships/tags" Target="../tags/tag1641.xml"/><Relationship Id="rId929" Type="http://schemas.openxmlformats.org/officeDocument/2006/relationships/tags" Target="../tags/tag1109.xml"/><Relationship Id="rId1114" Type="http://schemas.openxmlformats.org/officeDocument/2006/relationships/tags" Target="../tags/tag1294.xml"/><Relationship Id="rId1321" Type="http://schemas.openxmlformats.org/officeDocument/2006/relationships/tags" Target="../tags/tag1501.xml"/><Relationship Id="rId1559" Type="http://schemas.openxmlformats.org/officeDocument/2006/relationships/tags" Target="../tags/tag1739.xml"/><Relationship Id="rId58" Type="http://schemas.openxmlformats.org/officeDocument/2006/relationships/tags" Target="../tags/tag238.xml"/><Relationship Id="rId1419" Type="http://schemas.openxmlformats.org/officeDocument/2006/relationships/tags" Target="../tags/tag1599.xml"/><Relationship Id="rId1626" Type="http://schemas.openxmlformats.org/officeDocument/2006/relationships/image" Target="../media/image47.png"/><Relationship Id="rId274" Type="http://schemas.openxmlformats.org/officeDocument/2006/relationships/tags" Target="../tags/tag454.xml"/><Relationship Id="rId481" Type="http://schemas.openxmlformats.org/officeDocument/2006/relationships/tags" Target="../tags/tag661.xml"/><Relationship Id="rId134" Type="http://schemas.openxmlformats.org/officeDocument/2006/relationships/tags" Target="../tags/tag314.xml"/><Relationship Id="rId579" Type="http://schemas.openxmlformats.org/officeDocument/2006/relationships/tags" Target="../tags/tag759.xml"/><Relationship Id="rId786" Type="http://schemas.openxmlformats.org/officeDocument/2006/relationships/tags" Target="../tags/tag966.xml"/><Relationship Id="rId993" Type="http://schemas.openxmlformats.org/officeDocument/2006/relationships/tags" Target="../tags/tag1173.xml"/><Relationship Id="rId341" Type="http://schemas.openxmlformats.org/officeDocument/2006/relationships/tags" Target="../tags/tag521.xml"/><Relationship Id="rId439" Type="http://schemas.openxmlformats.org/officeDocument/2006/relationships/tags" Target="../tags/tag619.xml"/><Relationship Id="rId646" Type="http://schemas.openxmlformats.org/officeDocument/2006/relationships/tags" Target="../tags/tag826.xml"/><Relationship Id="rId1069" Type="http://schemas.openxmlformats.org/officeDocument/2006/relationships/tags" Target="../tags/tag1249.xml"/><Relationship Id="rId1276" Type="http://schemas.openxmlformats.org/officeDocument/2006/relationships/tags" Target="../tags/tag1456.xml"/><Relationship Id="rId1483" Type="http://schemas.openxmlformats.org/officeDocument/2006/relationships/tags" Target="../tags/tag1663.xml"/><Relationship Id="rId201" Type="http://schemas.openxmlformats.org/officeDocument/2006/relationships/tags" Target="../tags/tag381.xml"/><Relationship Id="rId506" Type="http://schemas.openxmlformats.org/officeDocument/2006/relationships/tags" Target="../tags/tag686.xml"/><Relationship Id="rId853" Type="http://schemas.openxmlformats.org/officeDocument/2006/relationships/tags" Target="../tags/tag1033.xml"/><Relationship Id="rId1136" Type="http://schemas.openxmlformats.org/officeDocument/2006/relationships/tags" Target="../tags/tag1316.xml"/><Relationship Id="rId713" Type="http://schemas.openxmlformats.org/officeDocument/2006/relationships/tags" Target="../tags/tag893.xml"/><Relationship Id="rId920" Type="http://schemas.openxmlformats.org/officeDocument/2006/relationships/tags" Target="../tags/tag1100.xml"/><Relationship Id="rId1343" Type="http://schemas.openxmlformats.org/officeDocument/2006/relationships/tags" Target="../tags/tag1523.xml"/><Relationship Id="rId1550" Type="http://schemas.openxmlformats.org/officeDocument/2006/relationships/tags" Target="../tags/tag1730.xml"/><Relationship Id="rId1203" Type="http://schemas.openxmlformats.org/officeDocument/2006/relationships/tags" Target="../tags/tag1383.xml"/><Relationship Id="rId1410" Type="http://schemas.openxmlformats.org/officeDocument/2006/relationships/tags" Target="../tags/tag1590.xml"/><Relationship Id="rId1508" Type="http://schemas.openxmlformats.org/officeDocument/2006/relationships/tags" Target="../tags/tag1688.xml"/><Relationship Id="rId296" Type="http://schemas.openxmlformats.org/officeDocument/2006/relationships/tags" Target="../tags/tag476.xml"/><Relationship Id="rId156" Type="http://schemas.openxmlformats.org/officeDocument/2006/relationships/tags" Target="../tags/tag336.xml"/><Relationship Id="rId363" Type="http://schemas.openxmlformats.org/officeDocument/2006/relationships/tags" Target="../tags/tag543.xml"/><Relationship Id="rId570" Type="http://schemas.openxmlformats.org/officeDocument/2006/relationships/tags" Target="../tags/tag750.xml"/><Relationship Id="rId223" Type="http://schemas.openxmlformats.org/officeDocument/2006/relationships/tags" Target="../tags/tag403.xml"/><Relationship Id="rId430" Type="http://schemas.openxmlformats.org/officeDocument/2006/relationships/tags" Target="../tags/tag610.xml"/><Relationship Id="rId668" Type="http://schemas.openxmlformats.org/officeDocument/2006/relationships/tags" Target="../tags/tag848.xml"/><Relationship Id="rId875" Type="http://schemas.openxmlformats.org/officeDocument/2006/relationships/tags" Target="../tags/tag1055.xml"/><Relationship Id="rId1060" Type="http://schemas.openxmlformats.org/officeDocument/2006/relationships/tags" Target="../tags/tag1240.xml"/><Relationship Id="rId1298" Type="http://schemas.openxmlformats.org/officeDocument/2006/relationships/tags" Target="../tags/tag1478.xml"/><Relationship Id="rId528" Type="http://schemas.openxmlformats.org/officeDocument/2006/relationships/tags" Target="../tags/tag708.xml"/><Relationship Id="rId735" Type="http://schemas.openxmlformats.org/officeDocument/2006/relationships/tags" Target="../tags/tag915.xml"/><Relationship Id="rId942" Type="http://schemas.openxmlformats.org/officeDocument/2006/relationships/tags" Target="../tags/tag1122.xml"/><Relationship Id="rId1158" Type="http://schemas.openxmlformats.org/officeDocument/2006/relationships/tags" Target="../tags/tag1338.xml"/><Relationship Id="rId1365" Type="http://schemas.openxmlformats.org/officeDocument/2006/relationships/tags" Target="../tags/tag1545.xml"/><Relationship Id="rId1572" Type="http://schemas.openxmlformats.org/officeDocument/2006/relationships/tags" Target="../tags/tag1752.xml"/><Relationship Id="rId1018" Type="http://schemas.openxmlformats.org/officeDocument/2006/relationships/tags" Target="../tags/tag1198.xml"/><Relationship Id="rId1225" Type="http://schemas.openxmlformats.org/officeDocument/2006/relationships/tags" Target="../tags/tag1405.xml"/><Relationship Id="rId1432" Type="http://schemas.openxmlformats.org/officeDocument/2006/relationships/tags" Target="../tags/tag1612.xml"/><Relationship Id="rId71" Type="http://schemas.openxmlformats.org/officeDocument/2006/relationships/tags" Target="../tags/tag251.xml"/><Relationship Id="rId802" Type="http://schemas.openxmlformats.org/officeDocument/2006/relationships/tags" Target="../tags/tag982.xml"/><Relationship Id="rId29" Type="http://schemas.openxmlformats.org/officeDocument/2006/relationships/tags" Target="../tags/tag209.xml"/><Relationship Id="rId178" Type="http://schemas.openxmlformats.org/officeDocument/2006/relationships/tags" Target="../tags/tag358.xml"/><Relationship Id="rId385" Type="http://schemas.openxmlformats.org/officeDocument/2006/relationships/tags" Target="../tags/tag565.xml"/><Relationship Id="rId592" Type="http://schemas.openxmlformats.org/officeDocument/2006/relationships/tags" Target="../tags/tag772.xml"/><Relationship Id="rId245" Type="http://schemas.openxmlformats.org/officeDocument/2006/relationships/tags" Target="../tags/tag425.xml"/><Relationship Id="rId452" Type="http://schemas.openxmlformats.org/officeDocument/2006/relationships/tags" Target="../tags/tag632.xml"/><Relationship Id="rId897" Type="http://schemas.openxmlformats.org/officeDocument/2006/relationships/tags" Target="../tags/tag1077.xml"/><Relationship Id="rId1082" Type="http://schemas.openxmlformats.org/officeDocument/2006/relationships/tags" Target="../tags/tag1262.xml"/><Relationship Id="rId105" Type="http://schemas.openxmlformats.org/officeDocument/2006/relationships/tags" Target="../tags/tag285.xml"/><Relationship Id="rId312" Type="http://schemas.openxmlformats.org/officeDocument/2006/relationships/tags" Target="../tags/tag492.xml"/><Relationship Id="rId757" Type="http://schemas.openxmlformats.org/officeDocument/2006/relationships/tags" Target="../tags/tag937.xml"/><Relationship Id="rId964" Type="http://schemas.openxmlformats.org/officeDocument/2006/relationships/tags" Target="../tags/tag1144.xml"/><Relationship Id="rId1387" Type="http://schemas.openxmlformats.org/officeDocument/2006/relationships/tags" Target="../tags/tag1567.xml"/><Relationship Id="rId1594" Type="http://schemas.openxmlformats.org/officeDocument/2006/relationships/tags" Target="../tags/tag1774.xml"/><Relationship Id="rId93" Type="http://schemas.openxmlformats.org/officeDocument/2006/relationships/tags" Target="../tags/tag273.xml"/><Relationship Id="rId617" Type="http://schemas.openxmlformats.org/officeDocument/2006/relationships/tags" Target="../tags/tag797.xml"/><Relationship Id="rId824" Type="http://schemas.openxmlformats.org/officeDocument/2006/relationships/tags" Target="../tags/tag1004.xml"/><Relationship Id="rId1247" Type="http://schemas.openxmlformats.org/officeDocument/2006/relationships/tags" Target="../tags/tag1427.xml"/><Relationship Id="rId1454" Type="http://schemas.openxmlformats.org/officeDocument/2006/relationships/tags" Target="../tags/tag1634.xml"/><Relationship Id="rId1107" Type="http://schemas.openxmlformats.org/officeDocument/2006/relationships/tags" Target="../tags/tag1287.xml"/><Relationship Id="rId1314" Type="http://schemas.openxmlformats.org/officeDocument/2006/relationships/tags" Target="../tags/tag1494.xml"/><Relationship Id="rId1521" Type="http://schemas.openxmlformats.org/officeDocument/2006/relationships/tags" Target="../tags/tag1701.xml"/><Relationship Id="rId1619" Type="http://schemas.openxmlformats.org/officeDocument/2006/relationships/tags" Target="../tags/tag1799.xml"/><Relationship Id="rId20" Type="http://schemas.openxmlformats.org/officeDocument/2006/relationships/tags" Target="../tags/tag200.xml"/><Relationship Id="rId267" Type="http://schemas.openxmlformats.org/officeDocument/2006/relationships/tags" Target="../tags/tag447.xml"/><Relationship Id="rId474" Type="http://schemas.openxmlformats.org/officeDocument/2006/relationships/tags" Target="../tags/tag654.xml"/><Relationship Id="rId127" Type="http://schemas.openxmlformats.org/officeDocument/2006/relationships/tags" Target="../tags/tag307.xml"/><Relationship Id="rId681" Type="http://schemas.openxmlformats.org/officeDocument/2006/relationships/tags" Target="../tags/tag861.xml"/><Relationship Id="rId779" Type="http://schemas.openxmlformats.org/officeDocument/2006/relationships/tags" Target="../tags/tag959.xml"/><Relationship Id="rId986" Type="http://schemas.openxmlformats.org/officeDocument/2006/relationships/tags" Target="../tags/tag1166.xml"/><Relationship Id="rId334" Type="http://schemas.openxmlformats.org/officeDocument/2006/relationships/tags" Target="../tags/tag514.xml"/><Relationship Id="rId541" Type="http://schemas.openxmlformats.org/officeDocument/2006/relationships/tags" Target="../tags/tag721.xml"/><Relationship Id="rId639" Type="http://schemas.openxmlformats.org/officeDocument/2006/relationships/tags" Target="../tags/tag819.xml"/><Relationship Id="rId1171" Type="http://schemas.openxmlformats.org/officeDocument/2006/relationships/tags" Target="../tags/tag1351.xml"/><Relationship Id="rId1269" Type="http://schemas.openxmlformats.org/officeDocument/2006/relationships/tags" Target="../tags/tag1449.xml"/><Relationship Id="rId1476" Type="http://schemas.openxmlformats.org/officeDocument/2006/relationships/tags" Target="../tags/tag1656.xml"/><Relationship Id="rId401" Type="http://schemas.openxmlformats.org/officeDocument/2006/relationships/tags" Target="../tags/tag581.xml"/><Relationship Id="rId846" Type="http://schemas.openxmlformats.org/officeDocument/2006/relationships/tags" Target="../tags/tag1026.xml"/><Relationship Id="rId1031" Type="http://schemas.openxmlformats.org/officeDocument/2006/relationships/tags" Target="../tags/tag1211.xml"/><Relationship Id="rId1129" Type="http://schemas.openxmlformats.org/officeDocument/2006/relationships/tags" Target="../tags/tag1309.xml"/><Relationship Id="rId706" Type="http://schemas.openxmlformats.org/officeDocument/2006/relationships/tags" Target="../tags/tag886.xml"/><Relationship Id="rId913" Type="http://schemas.openxmlformats.org/officeDocument/2006/relationships/tags" Target="../tags/tag1093.xml"/><Relationship Id="rId1336" Type="http://schemas.openxmlformats.org/officeDocument/2006/relationships/tags" Target="../tags/tag1516.xml"/><Relationship Id="rId1543" Type="http://schemas.openxmlformats.org/officeDocument/2006/relationships/tags" Target="../tags/tag1723.xml"/><Relationship Id="rId42" Type="http://schemas.openxmlformats.org/officeDocument/2006/relationships/tags" Target="../tags/tag222.xml"/><Relationship Id="rId1403" Type="http://schemas.openxmlformats.org/officeDocument/2006/relationships/tags" Target="../tags/tag1583.xml"/><Relationship Id="rId1610" Type="http://schemas.openxmlformats.org/officeDocument/2006/relationships/tags" Target="../tags/tag1790.xml"/><Relationship Id="rId191" Type="http://schemas.openxmlformats.org/officeDocument/2006/relationships/tags" Target="../tags/tag371.xml"/><Relationship Id="rId289" Type="http://schemas.openxmlformats.org/officeDocument/2006/relationships/tags" Target="../tags/tag469.xml"/><Relationship Id="rId496" Type="http://schemas.openxmlformats.org/officeDocument/2006/relationships/tags" Target="../tags/tag676.xml"/><Relationship Id="rId149" Type="http://schemas.openxmlformats.org/officeDocument/2006/relationships/tags" Target="../tags/tag329.xml"/><Relationship Id="rId356" Type="http://schemas.openxmlformats.org/officeDocument/2006/relationships/tags" Target="../tags/tag536.xml"/><Relationship Id="rId563" Type="http://schemas.openxmlformats.org/officeDocument/2006/relationships/tags" Target="../tags/tag743.xml"/><Relationship Id="rId770" Type="http://schemas.openxmlformats.org/officeDocument/2006/relationships/tags" Target="../tags/tag950.xml"/><Relationship Id="rId1193" Type="http://schemas.openxmlformats.org/officeDocument/2006/relationships/tags" Target="../tags/tag1373.xml"/><Relationship Id="rId216" Type="http://schemas.openxmlformats.org/officeDocument/2006/relationships/tags" Target="../tags/tag396.xml"/><Relationship Id="rId423" Type="http://schemas.openxmlformats.org/officeDocument/2006/relationships/tags" Target="../tags/tag603.xml"/><Relationship Id="rId868" Type="http://schemas.openxmlformats.org/officeDocument/2006/relationships/tags" Target="../tags/tag1048.xml"/><Relationship Id="rId1053" Type="http://schemas.openxmlformats.org/officeDocument/2006/relationships/tags" Target="../tags/tag1233.xml"/><Relationship Id="rId1260" Type="http://schemas.openxmlformats.org/officeDocument/2006/relationships/tags" Target="../tags/tag1440.xml"/><Relationship Id="rId1498" Type="http://schemas.openxmlformats.org/officeDocument/2006/relationships/tags" Target="../tags/tag1678.xml"/><Relationship Id="rId630" Type="http://schemas.openxmlformats.org/officeDocument/2006/relationships/tags" Target="../tags/tag810.xml"/><Relationship Id="rId728" Type="http://schemas.openxmlformats.org/officeDocument/2006/relationships/tags" Target="../tags/tag908.xml"/><Relationship Id="rId935" Type="http://schemas.openxmlformats.org/officeDocument/2006/relationships/tags" Target="../tags/tag1115.xml"/><Relationship Id="rId1358" Type="http://schemas.openxmlformats.org/officeDocument/2006/relationships/tags" Target="../tags/tag1538.xml"/><Relationship Id="rId1565" Type="http://schemas.openxmlformats.org/officeDocument/2006/relationships/tags" Target="../tags/tag1745.xml"/><Relationship Id="rId64" Type="http://schemas.openxmlformats.org/officeDocument/2006/relationships/tags" Target="../tags/tag244.xml"/><Relationship Id="rId1120" Type="http://schemas.openxmlformats.org/officeDocument/2006/relationships/tags" Target="../tags/tag1300.xml"/><Relationship Id="rId1218" Type="http://schemas.openxmlformats.org/officeDocument/2006/relationships/tags" Target="../tags/tag1398.xml"/><Relationship Id="rId1425" Type="http://schemas.openxmlformats.org/officeDocument/2006/relationships/tags" Target="../tags/tag1605.xml"/><Relationship Id="rId280" Type="http://schemas.openxmlformats.org/officeDocument/2006/relationships/tags" Target="../tags/tag460.xml"/><Relationship Id="rId140" Type="http://schemas.openxmlformats.org/officeDocument/2006/relationships/tags" Target="../tags/tag320.xml"/><Relationship Id="rId378" Type="http://schemas.openxmlformats.org/officeDocument/2006/relationships/tags" Target="../tags/tag558.xml"/><Relationship Id="rId585" Type="http://schemas.openxmlformats.org/officeDocument/2006/relationships/tags" Target="../tags/tag765.xml"/><Relationship Id="rId792" Type="http://schemas.openxmlformats.org/officeDocument/2006/relationships/tags" Target="../tags/tag972.xml"/><Relationship Id="rId6" Type="http://schemas.openxmlformats.org/officeDocument/2006/relationships/tags" Target="../tags/tag186.xml"/><Relationship Id="rId238" Type="http://schemas.openxmlformats.org/officeDocument/2006/relationships/tags" Target="../tags/tag418.xml"/><Relationship Id="rId445" Type="http://schemas.openxmlformats.org/officeDocument/2006/relationships/tags" Target="../tags/tag625.xml"/><Relationship Id="rId652" Type="http://schemas.openxmlformats.org/officeDocument/2006/relationships/tags" Target="../tags/tag832.xml"/><Relationship Id="rId1075" Type="http://schemas.openxmlformats.org/officeDocument/2006/relationships/tags" Target="../tags/tag1255.xml"/><Relationship Id="rId1282" Type="http://schemas.openxmlformats.org/officeDocument/2006/relationships/tags" Target="../tags/tag1462.xml"/><Relationship Id="rId305" Type="http://schemas.openxmlformats.org/officeDocument/2006/relationships/tags" Target="../tags/tag485.xml"/><Relationship Id="rId512" Type="http://schemas.openxmlformats.org/officeDocument/2006/relationships/tags" Target="../tags/tag692.xml"/><Relationship Id="rId957" Type="http://schemas.openxmlformats.org/officeDocument/2006/relationships/tags" Target="../tags/tag1137.xml"/><Relationship Id="rId1142" Type="http://schemas.openxmlformats.org/officeDocument/2006/relationships/tags" Target="../tags/tag1322.xml"/><Relationship Id="rId1587" Type="http://schemas.openxmlformats.org/officeDocument/2006/relationships/tags" Target="../tags/tag1767.xml"/><Relationship Id="rId86" Type="http://schemas.openxmlformats.org/officeDocument/2006/relationships/tags" Target="../tags/tag266.xml"/><Relationship Id="rId817" Type="http://schemas.openxmlformats.org/officeDocument/2006/relationships/tags" Target="../tags/tag997.xml"/><Relationship Id="rId1002" Type="http://schemas.openxmlformats.org/officeDocument/2006/relationships/tags" Target="../tags/tag1182.xml"/><Relationship Id="rId1447" Type="http://schemas.openxmlformats.org/officeDocument/2006/relationships/tags" Target="../tags/tag1627.xml"/><Relationship Id="rId1307" Type="http://schemas.openxmlformats.org/officeDocument/2006/relationships/tags" Target="../tags/tag1487.xml"/><Relationship Id="rId1514" Type="http://schemas.openxmlformats.org/officeDocument/2006/relationships/tags" Target="../tags/tag1694.xml"/><Relationship Id="rId13" Type="http://schemas.openxmlformats.org/officeDocument/2006/relationships/tags" Target="../tags/tag193.xml"/><Relationship Id="rId162" Type="http://schemas.openxmlformats.org/officeDocument/2006/relationships/tags" Target="../tags/tag342.xml"/><Relationship Id="rId467" Type="http://schemas.openxmlformats.org/officeDocument/2006/relationships/tags" Target="../tags/tag647.xml"/><Relationship Id="rId1097" Type="http://schemas.openxmlformats.org/officeDocument/2006/relationships/tags" Target="../tags/tag1277.xml"/><Relationship Id="rId674" Type="http://schemas.openxmlformats.org/officeDocument/2006/relationships/tags" Target="../tags/tag854.xml"/><Relationship Id="rId881" Type="http://schemas.openxmlformats.org/officeDocument/2006/relationships/tags" Target="../tags/tag1061.xml"/><Relationship Id="rId979" Type="http://schemas.openxmlformats.org/officeDocument/2006/relationships/tags" Target="../tags/tag1159.xml"/><Relationship Id="rId327" Type="http://schemas.openxmlformats.org/officeDocument/2006/relationships/tags" Target="../tags/tag507.xml"/><Relationship Id="rId534" Type="http://schemas.openxmlformats.org/officeDocument/2006/relationships/tags" Target="../tags/tag714.xml"/><Relationship Id="rId741" Type="http://schemas.openxmlformats.org/officeDocument/2006/relationships/tags" Target="../tags/tag921.xml"/><Relationship Id="rId839" Type="http://schemas.openxmlformats.org/officeDocument/2006/relationships/tags" Target="../tags/tag1019.xml"/><Relationship Id="rId1164" Type="http://schemas.openxmlformats.org/officeDocument/2006/relationships/tags" Target="../tags/tag1344.xml"/><Relationship Id="rId1371" Type="http://schemas.openxmlformats.org/officeDocument/2006/relationships/tags" Target="../tags/tag1551.xml"/><Relationship Id="rId1469" Type="http://schemas.openxmlformats.org/officeDocument/2006/relationships/tags" Target="../tags/tag1649.xml"/><Relationship Id="rId601" Type="http://schemas.openxmlformats.org/officeDocument/2006/relationships/tags" Target="../tags/tag781.xml"/><Relationship Id="rId1024" Type="http://schemas.openxmlformats.org/officeDocument/2006/relationships/tags" Target="../tags/tag1204.xml"/><Relationship Id="rId1231" Type="http://schemas.openxmlformats.org/officeDocument/2006/relationships/tags" Target="../tags/tag1411.xml"/><Relationship Id="rId906" Type="http://schemas.openxmlformats.org/officeDocument/2006/relationships/tags" Target="../tags/tag1086.xml"/><Relationship Id="rId1329" Type="http://schemas.openxmlformats.org/officeDocument/2006/relationships/tags" Target="../tags/tag1509.xml"/><Relationship Id="rId1536" Type="http://schemas.openxmlformats.org/officeDocument/2006/relationships/tags" Target="../tags/tag1716.xml"/><Relationship Id="rId35" Type="http://schemas.openxmlformats.org/officeDocument/2006/relationships/tags" Target="../tags/tag215.xml"/><Relationship Id="rId1603" Type="http://schemas.openxmlformats.org/officeDocument/2006/relationships/tags" Target="../tags/tag1783.xml"/><Relationship Id="rId184" Type="http://schemas.openxmlformats.org/officeDocument/2006/relationships/tags" Target="../tags/tag364.xml"/><Relationship Id="rId391" Type="http://schemas.openxmlformats.org/officeDocument/2006/relationships/tags" Target="../tags/tag571.xml"/><Relationship Id="rId251" Type="http://schemas.openxmlformats.org/officeDocument/2006/relationships/tags" Target="../tags/tag431.xml"/><Relationship Id="rId489" Type="http://schemas.openxmlformats.org/officeDocument/2006/relationships/tags" Target="../tags/tag669.xml"/><Relationship Id="rId696" Type="http://schemas.openxmlformats.org/officeDocument/2006/relationships/tags" Target="../tags/tag876.xml"/><Relationship Id="rId349" Type="http://schemas.openxmlformats.org/officeDocument/2006/relationships/tags" Target="../tags/tag529.xml"/><Relationship Id="rId556" Type="http://schemas.openxmlformats.org/officeDocument/2006/relationships/tags" Target="../tags/tag736.xml"/><Relationship Id="rId763" Type="http://schemas.openxmlformats.org/officeDocument/2006/relationships/tags" Target="../tags/tag943.xml"/><Relationship Id="rId1186" Type="http://schemas.openxmlformats.org/officeDocument/2006/relationships/tags" Target="../tags/tag1366.xml"/><Relationship Id="rId1393" Type="http://schemas.openxmlformats.org/officeDocument/2006/relationships/tags" Target="../tags/tag1573.xml"/><Relationship Id="rId111" Type="http://schemas.openxmlformats.org/officeDocument/2006/relationships/tags" Target="../tags/tag291.xml"/><Relationship Id="rId209" Type="http://schemas.openxmlformats.org/officeDocument/2006/relationships/tags" Target="../tags/tag389.xml"/><Relationship Id="rId416" Type="http://schemas.openxmlformats.org/officeDocument/2006/relationships/tags" Target="../tags/tag596.xml"/><Relationship Id="rId970" Type="http://schemas.openxmlformats.org/officeDocument/2006/relationships/tags" Target="../tags/tag1150.xml"/><Relationship Id="rId1046" Type="http://schemas.openxmlformats.org/officeDocument/2006/relationships/tags" Target="../tags/tag1226.xml"/><Relationship Id="rId1253" Type="http://schemas.openxmlformats.org/officeDocument/2006/relationships/tags" Target="../tags/tag1433.xml"/><Relationship Id="rId623" Type="http://schemas.openxmlformats.org/officeDocument/2006/relationships/tags" Target="../tags/tag803.xml"/><Relationship Id="rId830" Type="http://schemas.openxmlformats.org/officeDocument/2006/relationships/tags" Target="../tags/tag1010.xml"/><Relationship Id="rId928" Type="http://schemas.openxmlformats.org/officeDocument/2006/relationships/tags" Target="../tags/tag1108.xml"/><Relationship Id="rId1460" Type="http://schemas.openxmlformats.org/officeDocument/2006/relationships/tags" Target="../tags/tag1640.xml"/><Relationship Id="rId1558" Type="http://schemas.openxmlformats.org/officeDocument/2006/relationships/tags" Target="../tags/tag1738.xml"/><Relationship Id="rId57" Type="http://schemas.openxmlformats.org/officeDocument/2006/relationships/tags" Target="../tags/tag237.xml"/><Relationship Id="rId1113" Type="http://schemas.openxmlformats.org/officeDocument/2006/relationships/tags" Target="../tags/tag1293.xml"/><Relationship Id="rId1320" Type="http://schemas.openxmlformats.org/officeDocument/2006/relationships/tags" Target="../tags/tag1500.xml"/><Relationship Id="rId1418" Type="http://schemas.openxmlformats.org/officeDocument/2006/relationships/tags" Target="../tags/tag1598.xml"/><Relationship Id="rId1625" Type="http://schemas.openxmlformats.org/officeDocument/2006/relationships/image" Target="../media/image46.png"/><Relationship Id="rId273" Type="http://schemas.openxmlformats.org/officeDocument/2006/relationships/tags" Target="../tags/tag453.xml"/><Relationship Id="rId480" Type="http://schemas.openxmlformats.org/officeDocument/2006/relationships/tags" Target="../tags/tag660.xml"/><Relationship Id="rId133" Type="http://schemas.openxmlformats.org/officeDocument/2006/relationships/tags" Target="../tags/tag313.xml"/><Relationship Id="rId340" Type="http://schemas.openxmlformats.org/officeDocument/2006/relationships/tags" Target="../tags/tag520.xml"/><Relationship Id="rId578" Type="http://schemas.openxmlformats.org/officeDocument/2006/relationships/tags" Target="../tags/tag758.xml"/><Relationship Id="rId785" Type="http://schemas.openxmlformats.org/officeDocument/2006/relationships/tags" Target="../tags/tag965.xml"/><Relationship Id="rId992" Type="http://schemas.openxmlformats.org/officeDocument/2006/relationships/tags" Target="../tags/tag1172.xml"/><Relationship Id="rId200" Type="http://schemas.openxmlformats.org/officeDocument/2006/relationships/tags" Target="../tags/tag380.xml"/><Relationship Id="rId438" Type="http://schemas.openxmlformats.org/officeDocument/2006/relationships/tags" Target="../tags/tag618.xml"/><Relationship Id="rId645" Type="http://schemas.openxmlformats.org/officeDocument/2006/relationships/tags" Target="../tags/tag825.xml"/><Relationship Id="rId852" Type="http://schemas.openxmlformats.org/officeDocument/2006/relationships/tags" Target="../tags/tag1032.xml"/><Relationship Id="rId1068" Type="http://schemas.openxmlformats.org/officeDocument/2006/relationships/tags" Target="../tags/tag1248.xml"/><Relationship Id="rId1275" Type="http://schemas.openxmlformats.org/officeDocument/2006/relationships/tags" Target="../tags/tag1455.xml"/><Relationship Id="rId1482" Type="http://schemas.openxmlformats.org/officeDocument/2006/relationships/tags" Target="../tags/tag1662.xml"/><Relationship Id="rId505" Type="http://schemas.openxmlformats.org/officeDocument/2006/relationships/tags" Target="../tags/tag685.xml"/><Relationship Id="rId712" Type="http://schemas.openxmlformats.org/officeDocument/2006/relationships/tags" Target="../tags/tag892.xml"/><Relationship Id="rId1135" Type="http://schemas.openxmlformats.org/officeDocument/2006/relationships/tags" Target="../tags/tag1315.xml"/><Relationship Id="rId1342" Type="http://schemas.openxmlformats.org/officeDocument/2006/relationships/tags" Target="../tags/tag1522.xml"/><Relationship Id="rId79" Type="http://schemas.openxmlformats.org/officeDocument/2006/relationships/tags" Target="../tags/tag259.xml"/><Relationship Id="rId1202" Type="http://schemas.openxmlformats.org/officeDocument/2006/relationships/tags" Target="../tags/tag1382.xml"/><Relationship Id="rId1507" Type="http://schemas.openxmlformats.org/officeDocument/2006/relationships/tags" Target="../tags/tag1687.xml"/><Relationship Id="rId295" Type="http://schemas.openxmlformats.org/officeDocument/2006/relationships/tags" Target="../tags/tag475.xml"/><Relationship Id="rId155" Type="http://schemas.openxmlformats.org/officeDocument/2006/relationships/tags" Target="../tags/tag335.xml"/><Relationship Id="rId362" Type="http://schemas.openxmlformats.org/officeDocument/2006/relationships/tags" Target="../tags/tag542.xml"/><Relationship Id="rId1297" Type="http://schemas.openxmlformats.org/officeDocument/2006/relationships/tags" Target="../tags/tag1477.xml"/><Relationship Id="rId222" Type="http://schemas.openxmlformats.org/officeDocument/2006/relationships/tags" Target="../tags/tag402.xml"/><Relationship Id="rId667" Type="http://schemas.openxmlformats.org/officeDocument/2006/relationships/tags" Target="../tags/tag847.xml"/><Relationship Id="rId874" Type="http://schemas.openxmlformats.org/officeDocument/2006/relationships/tags" Target="../tags/tag1054.xml"/><Relationship Id="rId527" Type="http://schemas.openxmlformats.org/officeDocument/2006/relationships/tags" Target="../tags/tag707.xml"/><Relationship Id="rId734" Type="http://schemas.openxmlformats.org/officeDocument/2006/relationships/tags" Target="../tags/tag914.xml"/><Relationship Id="rId941" Type="http://schemas.openxmlformats.org/officeDocument/2006/relationships/tags" Target="../tags/tag1121.xml"/><Relationship Id="rId1157" Type="http://schemas.openxmlformats.org/officeDocument/2006/relationships/tags" Target="../tags/tag1337.xml"/><Relationship Id="rId1364" Type="http://schemas.openxmlformats.org/officeDocument/2006/relationships/tags" Target="../tags/tag1544.xml"/><Relationship Id="rId1571" Type="http://schemas.openxmlformats.org/officeDocument/2006/relationships/tags" Target="../tags/tag1751.xml"/><Relationship Id="rId70" Type="http://schemas.openxmlformats.org/officeDocument/2006/relationships/tags" Target="../tags/tag250.xml"/><Relationship Id="rId801" Type="http://schemas.openxmlformats.org/officeDocument/2006/relationships/tags" Target="../tags/tag981.xml"/><Relationship Id="rId1017" Type="http://schemas.openxmlformats.org/officeDocument/2006/relationships/tags" Target="../tags/tag1197.xml"/><Relationship Id="rId1224" Type="http://schemas.openxmlformats.org/officeDocument/2006/relationships/tags" Target="../tags/tag1404.xml"/><Relationship Id="rId1431" Type="http://schemas.openxmlformats.org/officeDocument/2006/relationships/tags" Target="../tags/tag1611.xml"/><Relationship Id="rId1529" Type="http://schemas.openxmlformats.org/officeDocument/2006/relationships/tags" Target="../tags/tag1709.xml"/><Relationship Id="rId28" Type="http://schemas.openxmlformats.org/officeDocument/2006/relationships/tags" Target="../tags/tag208.xml"/><Relationship Id="rId177" Type="http://schemas.openxmlformats.org/officeDocument/2006/relationships/tags" Target="../tags/tag357.xml"/><Relationship Id="rId384" Type="http://schemas.openxmlformats.org/officeDocument/2006/relationships/tags" Target="../tags/tag564.xml"/><Relationship Id="rId591" Type="http://schemas.openxmlformats.org/officeDocument/2006/relationships/tags" Target="../tags/tag771.xml"/><Relationship Id="rId244" Type="http://schemas.openxmlformats.org/officeDocument/2006/relationships/tags" Target="../tags/tag424.xml"/><Relationship Id="rId689" Type="http://schemas.openxmlformats.org/officeDocument/2006/relationships/tags" Target="../tags/tag869.xml"/><Relationship Id="rId896" Type="http://schemas.openxmlformats.org/officeDocument/2006/relationships/tags" Target="../tags/tag1076.xml"/><Relationship Id="rId1081" Type="http://schemas.openxmlformats.org/officeDocument/2006/relationships/tags" Target="../tags/tag1261.xml"/><Relationship Id="rId451" Type="http://schemas.openxmlformats.org/officeDocument/2006/relationships/tags" Target="../tags/tag631.xml"/><Relationship Id="rId549" Type="http://schemas.openxmlformats.org/officeDocument/2006/relationships/tags" Target="../tags/tag729.xml"/><Relationship Id="rId756" Type="http://schemas.openxmlformats.org/officeDocument/2006/relationships/tags" Target="../tags/tag936.xml"/><Relationship Id="rId1179" Type="http://schemas.openxmlformats.org/officeDocument/2006/relationships/tags" Target="../tags/tag1359.xml"/><Relationship Id="rId1386" Type="http://schemas.openxmlformats.org/officeDocument/2006/relationships/tags" Target="../tags/tag1566.xml"/><Relationship Id="rId1593" Type="http://schemas.openxmlformats.org/officeDocument/2006/relationships/tags" Target="../tags/tag1773.xml"/><Relationship Id="rId104" Type="http://schemas.openxmlformats.org/officeDocument/2006/relationships/tags" Target="../tags/tag284.xml"/><Relationship Id="rId311" Type="http://schemas.openxmlformats.org/officeDocument/2006/relationships/tags" Target="../tags/tag491.xml"/><Relationship Id="rId409" Type="http://schemas.openxmlformats.org/officeDocument/2006/relationships/tags" Target="../tags/tag589.xml"/><Relationship Id="rId963" Type="http://schemas.openxmlformats.org/officeDocument/2006/relationships/tags" Target="../tags/tag1143.xml"/><Relationship Id="rId1039" Type="http://schemas.openxmlformats.org/officeDocument/2006/relationships/tags" Target="../tags/tag1219.xml"/><Relationship Id="rId1246" Type="http://schemas.openxmlformats.org/officeDocument/2006/relationships/tags" Target="../tags/tag1426.xml"/><Relationship Id="rId92" Type="http://schemas.openxmlformats.org/officeDocument/2006/relationships/tags" Target="../tags/tag272.xml"/><Relationship Id="rId616" Type="http://schemas.openxmlformats.org/officeDocument/2006/relationships/tags" Target="../tags/tag796.xml"/><Relationship Id="rId823" Type="http://schemas.openxmlformats.org/officeDocument/2006/relationships/tags" Target="../tags/tag1003.xml"/><Relationship Id="rId1453" Type="http://schemas.openxmlformats.org/officeDocument/2006/relationships/tags" Target="../tags/tag1633.xml"/><Relationship Id="rId1106" Type="http://schemas.openxmlformats.org/officeDocument/2006/relationships/tags" Target="../tags/tag1286.xml"/><Relationship Id="rId1313" Type="http://schemas.openxmlformats.org/officeDocument/2006/relationships/tags" Target="../tags/tag1493.xml"/><Relationship Id="rId1520" Type="http://schemas.openxmlformats.org/officeDocument/2006/relationships/tags" Target="../tags/tag1700.xml"/><Relationship Id="rId1618" Type="http://schemas.openxmlformats.org/officeDocument/2006/relationships/tags" Target="../tags/tag1798.xml"/><Relationship Id="rId199" Type="http://schemas.openxmlformats.org/officeDocument/2006/relationships/tags" Target="../tags/tag379.xml"/><Relationship Id="rId266" Type="http://schemas.openxmlformats.org/officeDocument/2006/relationships/tags" Target="../tags/tag446.xml"/><Relationship Id="rId473" Type="http://schemas.openxmlformats.org/officeDocument/2006/relationships/tags" Target="../tags/tag653.xml"/><Relationship Id="rId680" Type="http://schemas.openxmlformats.org/officeDocument/2006/relationships/tags" Target="../tags/tag860.xml"/><Relationship Id="rId126" Type="http://schemas.openxmlformats.org/officeDocument/2006/relationships/tags" Target="../tags/tag306.xml"/><Relationship Id="rId333" Type="http://schemas.openxmlformats.org/officeDocument/2006/relationships/tags" Target="../tags/tag513.xml"/><Relationship Id="rId540" Type="http://schemas.openxmlformats.org/officeDocument/2006/relationships/tags" Target="../tags/tag720.xml"/><Relationship Id="rId778" Type="http://schemas.openxmlformats.org/officeDocument/2006/relationships/tags" Target="../tags/tag958.xml"/><Relationship Id="rId985" Type="http://schemas.openxmlformats.org/officeDocument/2006/relationships/tags" Target="../tags/tag1165.xml"/><Relationship Id="rId1170" Type="http://schemas.openxmlformats.org/officeDocument/2006/relationships/tags" Target="../tags/tag1350.xml"/><Relationship Id="rId638" Type="http://schemas.openxmlformats.org/officeDocument/2006/relationships/tags" Target="../tags/tag818.xml"/><Relationship Id="rId845" Type="http://schemas.openxmlformats.org/officeDocument/2006/relationships/tags" Target="../tags/tag1025.xml"/><Relationship Id="rId1030" Type="http://schemas.openxmlformats.org/officeDocument/2006/relationships/tags" Target="../tags/tag1210.xml"/><Relationship Id="rId1268" Type="http://schemas.openxmlformats.org/officeDocument/2006/relationships/tags" Target="../tags/tag1448.xml"/><Relationship Id="rId1475" Type="http://schemas.openxmlformats.org/officeDocument/2006/relationships/tags" Target="../tags/tag1655.xml"/><Relationship Id="rId400" Type="http://schemas.openxmlformats.org/officeDocument/2006/relationships/tags" Target="../tags/tag580.xml"/><Relationship Id="rId705" Type="http://schemas.openxmlformats.org/officeDocument/2006/relationships/tags" Target="../tags/tag885.xml"/><Relationship Id="rId1128" Type="http://schemas.openxmlformats.org/officeDocument/2006/relationships/tags" Target="../tags/tag1308.xml"/><Relationship Id="rId1335" Type="http://schemas.openxmlformats.org/officeDocument/2006/relationships/tags" Target="../tags/tag1515.xml"/><Relationship Id="rId1542" Type="http://schemas.openxmlformats.org/officeDocument/2006/relationships/tags" Target="../tags/tag1722.xml"/><Relationship Id="rId912" Type="http://schemas.openxmlformats.org/officeDocument/2006/relationships/tags" Target="../tags/tag1092.xml"/><Relationship Id="rId41" Type="http://schemas.openxmlformats.org/officeDocument/2006/relationships/tags" Target="../tags/tag221.xml"/><Relationship Id="rId1402" Type="http://schemas.openxmlformats.org/officeDocument/2006/relationships/tags" Target="../tags/tag1582.xml"/><Relationship Id="rId190" Type="http://schemas.openxmlformats.org/officeDocument/2006/relationships/tags" Target="../tags/tag370.xml"/><Relationship Id="rId288" Type="http://schemas.openxmlformats.org/officeDocument/2006/relationships/tags" Target="../tags/tag468.xml"/><Relationship Id="rId495" Type="http://schemas.openxmlformats.org/officeDocument/2006/relationships/tags" Target="../tags/tag675.xml"/><Relationship Id="rId148" Type="http://schemas.openxmlformats.org/officeDocument/2006/relationships/tags" Target="../tags/tag328.xml"/><Relationship Id="rId355" Type="http://schemas.openxmlformats.org/officeDocument/2006/relationships/tags" Target="../tags/tag535.xml"/><Relationship Id="rId562" Type="http://schemas.openxmlformats.org/officeDocument/2006/relationships/tags" Target="../tags/tag742.xml"/><Relationship Id="rId1192" Type="http://schemas.openxmlformats.org/officeDocument/2006/relationships/tags" Target="../tags/tag1372.xml"/><Relationship Id="rId215" Type="http://schemas.openxmlformats.org/officeDocument/2006/relationships/tags" Target="../tags/tag395.xml"/><Relationship Id="rId422" Type="http://schemas.openxmlformats.org/officeDocument/2006/relationships/tags" Target="../tags/tag602.xml"/><Relationship Id="rId867" Type="http://schemas.openxmlformats.org/officeDocument/2006/relationships/tags" Target="../tags/tag1047.xml"/><Relationship Id="rId1052" Type="http://schemas.openxmlformats.org/officeDocument/2006/relationships/tags" Target="../tags/tag1232.xml"/><Relationship Id="rId1497" Type="http://schemas.openxmlformats.org/officeDocument/2006/relationships/tags" Target="../tags/tag1677.xml"/><Relationship Id="rId727" Type="http://schemas.openxmlformats.org/officeDocument/2006/relationships/tags" Target="../tags/tag907.xml"/><Relationship Id="rId934" Type="http://schemas.openxmlformats.org/officeDocument/2006/relationships/tags" Target="../tags/tag1114.xml"/><Relationship Id="rId1357" Type="http://schemas.openxmlformats.org/officeDocument/2006/relationships/tags" Target="../tags/tag1537.xml"/><Relationship Id="rId1564" Type="http://schemas.openxmlformats.org/officeDocument/2006/relationships/tags" Target="../tags/tag1744.xml"/><Relationship Id="rId63" Type="http://schemas.openxmlformats.org/officeDocument/2006/relationships/tags" Target="../tags/tag243.xml"/><Relationship Id="rId1217" Type="http://schemas.openxmlformats.org/officeDocument/2006/relationships/tags" Target="../tags/tag1397.xml"/><Relationship Id="rId1424" Type="http://schemas.openxmlformats.org/officeDocument/2006/relationships/tags" Target="../tags/tag1604.xml"/><Relationship Id="rId1631" Type="http://schemas.openxmlformats.org/officeDocument/2006/relationships/image" Target="../media/image52.png"/><Relationship Id="rId377" Type="http://schemas.openxmlformats.org/officeDocument/2006/relationships/tags" Target="../tags/tag557.xml"/><Relationship Id="rId584" Type="http://schemas.openxmlformats.org/officeDocument/2006/relationships/tags" Target="../tags/tag764.xml"/><Relationship Id="rId5" Type="http://schemas.openxmlformats.org/officeDocument/2006/relationships/tags" Target="../tags/tag185.xml"/><Relationship Id="rId237" Type="http://schemas.openxmlformats.org/officeDocument/2006/relationships/tags" Target="../tags/tag417.xml"/><Relationship Id="rId791" Type="http://schemas.openxmlformats.org/officeDocument/2006/relationships/tags" Target="../tags/tag971.xml"/><Relationship Id="rId889" Type="http://schemas.openxmlformats.org/officeDocument/2006/relationships/tags" Target="../tags/tag1069.xml"/><Relationship Id="rId1074" Type="http://schemas.openxmlformats.org/officeDocument/2006/relationships/tags" Target="../tags/tag1254.xml"/><Relationship Id="rId444" Type="http://schemas.openxmlformats.org/officeDocument/2006/relationships/tags" Target="../tags/tag624.xml"/><Relationship Id="rId651" Type="http://schemas.openxmlformats.org/officeDocument/2006/relationships/tags" Target="../tags/tag831.xml"/><Relationship Id="rId749" Type="http://schemas.openxmlformats.org/officeDocument/2006/relationships/tags" Target="../tags/tag929.xml"/><Relationship Id="rId1281" Type="http://schemas.openxmlformats.org/officeDocument/2006/relationships/tags" Target="../tags/tag1461.xml"/><Relationship Id="rId1379" Type="http://schemas.openxmlformats.org/officeDocument/2006/relationships/tags" Target="../tags/tag1559.xml"/><Relationship Id="rId1586" Type="http://schemas.openxmlformats.org/officeDocument/2006/relationships/tags" Target="../tags/tag1766.xml"/><Relationship Id="rId304" Type="http://schemas.openxmlformats.org/officeDocument/2006/relationships/tags" Target="../tags/tag484.xml"/><Relationship Id="rId511" Type="http://schemas.openxmlformats.org/officeDocument/2006/relationships/tags" Target="../tags/tag691.xml"/><Relationship Id="rId609" Type="http://schemas.openxmlformats.org/officeDocument/2006/relationships/tags" Target="../tags/tag789.xml"/><Relationship Id="rId956" Type="http://schemas.openxmlformats.org/officeDocument/2006/relationships/tags" Target="../tags/tag1136.xml"/><Relationship Id="rId1141" Type="http://schemas.openxmlformats.org/officeDocument/2006/relationships/tags" Target="../tags/tag1321.xml"/><Relationship Id="rId1239" Type="http://schemas.openxmlformats.org/officeDocument/2006/relationships/tags" Target="../tags/tag1419.xml"/><Relationship Id="rId85" Type="http://schemas.openxmlformats.org/officeDocument/2006/relationships/tags" Target="../tags/tag265.xml"/><Relationship Id="rId816" Type="http://schemas.openxmlformats.org/officeDocument/2006/relationships/tags" Target="../tags/tag996.xml"/><Relationship Id="rId1001" Type="http://schemas.openxmlformats.org/officeDocument/2006/relationships/tags" Target="../tags/tag1181.xml"/><Relationship Id="rId1446" Type="http://schemas.openxmlformats.org/officeDocument/2006/relationships/tags" Target="../tags/tag1626.xml"/><Relationship Id="rId1306" Type="http://schemas.openxmlformats.org/officeDocument/2006/relationships/tags" Target="../tags/tag1486.xml"/><Relationship Id="rId1513" Type="http://schemas.openxmlformats.org/officeDocument/2006/relationships/tags" Target="../tags/tag1693.xml"/><Relationship Id="rId12" Type="http://schemas.openxmlformats.org/officeDocument/2006/relationships/tags" Target="../tags/tag192.xml"/><Relationship Id="rId161" Type="http://schemas.openxmlformats.org/officeDocument/2006/relationships/tags" Target="../tags/tag341.xml"/><Relationship Id="rId399" Type="http://schemas.openxmlformats.org/officeDocument/2006/relationships/tags" Target="../tags/tag579.xml"/><Relationship Id="rId259" Type="http://schemas.openxmlformats.org/officeDocument/2006/relationships/tags" Target="../tags/tag439.xml"/><Relationship Id="rId466" Type="http://schemas.openxmlformats.org/officeDocument/2006/relationships/tags" Target="../tags/tag646.xml"/><Relationship Id="rId673" Type="http://schemas.openxmlformats.org/officeDocument/2006/relationships/tags" Target="../tags/tag853.xml"/><Relationship Id="rId880" Type="http://schemas.openxmlformats.org/officeDocument/2006/relationships/tags" Target="../tags/tag1060.xml"/><Relationship Id="rId1096" Type="http://schemas.openxmlformats.org/officeDocument/2006/relationships/tags" Target="../tags/tag1276.xml"/><Relationship Id="rId119" Type="http://schemas.openxmlformats.org/officeDocument/2006/relationships/tags" Target="../tags/tag299.xml"/><Relationship Id="rId326" Type="http://schemas.openxmlformats.org/officeDocument/2006/relationships/tags" Target="../tags/tag506.xml"/><Relationship Id="rId533" Type="http://schemas.openxmlformats.org/officeDocument/2006/relationships/tags" Target="../tags/tag713.xml"/><Relationship Id="rId978" Type="http://schemas.openxmlformats.org/officeDocument/2006/relationships/tags" Target="../tags/tag1158.xml"/><Relationship Id="rId1163" Type="http://schemas.openxmlformats.org/officeDocument/2006/relationships/tags" Target="../tags/tag1343.xml"/><Relationship Id="rId1370" Type="http://schemas.openxmlformats.org/officeDocument/2006/relationships/tags" Target="../tags/tag1550.xml"/><Relationship Id="rId740" Type="http://schemas.openxmlformats.org/officeDocument/2006/relationships/tags" Target="../tags/tag920.xml"/><Relationship Id="rId838" Type="http://schemas.openxmlformats.org/officeDocument/2006/relationships/tags" Target="../tags/tag1018.xml"/><Relationship Id="rId1023" Type="http://schemas.openxmlformats.org/officeDocument/2006/relationships/tags" Target="../tags/tag1203.xml"/><Relationship Id="rId1468" Type="http://schemas.openxmlformats.org/officeDocument/2006/relationships/tags" Target="../tags/tag1648.xml"/><Relationship Id="rId600" Type="http://schemas.openxmlformats.org/officeDocument/2006/relationships/tags" Target="../tags/tag780.xml"/><Relationship Id="rId1230" Type="http://schemas.openxmlformats.org/officeDocument/2006/relationships/tags" Target="../tags/tag1410.xml"/><Relationship Id="rId1328" Type="http://schemas.openxmlformats.org/officeDocument/2006/relationships/tags" Target="../tags/tag1508.xml"/><Relationship Id="rId1535" Type="http://schemas.openxmlformats.org/officeDocument/2006/relationships/tags" Target="../tags/tag1715.xml"/><Relationship Id="rId905" Type="http://schemas.openxmlformats.org/officeDocument/2006/relationships/tags" Target="../tags/tag1085.xml"/><Relationship Id="rId34" Type="http://schemas.openxmlformats.org/officeDocument/2006/relationships/tags" Target="../tags/tag214.xml"/><Relationship Id="rId1602" Type="http://schemas.openxmlformats.org/officeDocument/2006/relationships/tags" Target="../tags/tag1782.xml"/><Relationship Id="rId183" Type="http://schemas.openxmlformats.org/officeDocument/2006/relationships/tags" Target="../tags/tag363.xml"/><Relationship Id="rId390" Type="http://schemas.openxmlformats.org/officeDocument/2006/relationships/tags" Target="../tags/tag570.xml"/><Relationship Id="rId250" Type="http://schemas.openxmlformats.org/officeDocument/2006/relationships/tags" Target="../tags/tag430.xml"/><Relationship Id="rId488" Type="http://schemas.openxmlformats.org/officeDocument/2006/relationships/tags" Target="../tags/tag668.xml"/><Relationship Id="rId695" Type="http://schemas.openxmlformats.org/officeDocument/2006/relationships/tags" Target="../tags/tag875.xml"/><Relationship Id="rId110" Type="http://schemas.openxmlformats.org/officeDocument/2006/relationships/tags" Target="../tags/tag290.xml"/><Relationship Id="rId348" Type="http://schemas.openxmlformats.org/officeDocument/2006/relationships/tags" Target="../tags/tag528.xml"/><Relationship Id="rId555" Type="http://schemas.openxmlformats.org/officeDocument/2006/relationships/tags" Target="../tags/tag735.xml"/><Relationship Id="rId762" Type="http://schemas.openxmlformats.org/officeDocument/2006/relationships/tags" Target="../tags/tag942.xml"/><Relationship Id="rId1185" Type="http://schemas.openxmlformats.org/officeDocument/2006/relationships/tags" Target="../tags/tag1365.xml"/><Relationship Id="rId1392" Type="http://schemas.openxmlformats.org/officeDocument/2006/relationships/tags" Target="../tags/tag1572.xml"/><Relationship Id="rId208" Type="http://schemas.openxmlformats.org/officeDocument/2006/relationships/tags" Target="../tags/tag388.xml"/><Relationship Id="rId415" Type="http://schemas.openxmlformats.org/officeDocument/2006/relationships/tags" Target="../tags/tag595.xml"/><Relationship Id="rId622" Type="http://schemas.openxmlformats.org/officeDocument/2006/relationships/tags" Target="../tags/tag802.xml"/><Relationship Id="rId1045" Type="http://schemas.openxmlformats.org/officeDocument/2006/relationships/tags" Target="../tags/tag1225.xml"/><Relationship Id="rId1252" Type="http://schemas.openxmlformats.org/officeDocument/2006/relationships/tags" Target="../tags/tag1432.xml"/><Relationship Id="rId927" Type="http://schemas.openxmlformats.org/officeDocument/2006/relationships/tags" Target="../tags/tag1107.xml"/><Relationship Id="rId1112" Type="http://schemas.openxmlformats.org/officeDocument/2006/relationships/tags" Target="../tags/tag1292.xml"/><Relationship Id="rId1557" Type="http://schemas.openxmlformats.org/officeDocument/2006/relationships/tags" Target="../tags/tag1737.xml"/><Relationship Id="rId56" Type="http://schemas.openxmlformats.org/officeDocument/2006/relationships/tags" Target="../tags/tag236.xml"/><Relationship Id="rId1417" Type="http://schemas.openxmlformats.org/officeDocument/2006/relationships/tags" Target="../tags/tag1597.xml"/><Relationship Id="rId1624" Type="http://schemas.openxmlformats.org/officeDocument/2006/relationships/slideLayout" Target="../slideLayouts/slideLayout5.xml"/><Relationship Id="rId121" Type="http://schemas.openxmlformats.org/officeDocument/2006/relationships/tags" Target="../tags/tag301.xml"/><Relationship Id="rId219" Type="http://schemas.openxmlformats.org/officeDocument/2006/relationships/tags" Target="../tags/tag399.xml"/><Relationship Id="rId426" Type="http://schemas.openxmlformats.org/officeDocument/2006/relationships/tags" Target="../tags/tag606.xml"/><Relationship Id="rId633" Type="http://schemas.openxmlformats.org/officeDocument/2006/relationships/tags" Target="../tags/tag813.xml"/><Relationship Id="rId980" Type="http://schemas.openxmlformats.org/officeDocument/2006/relationships/tags" Target="../tags/tag1160.xml"/><Relationship Id="rId1056" Type="http://schemas.openxmlformats.org/officeDocument/2006/relationships/tags" Target="../tags/tag1236.xml"/><Relationship Id="rId1263" Type="http://schemas.openxmlformats.org/officeDocument/2006/relationships/tags" Target="../tags/tag1443.xml"/><Relationship Id="rId840" Type="http://schemas.openxmlformats.org/officeDocument/2006/relationships/tags" Target="../tags/tag1020.xml"/><Relationship Id="rId938" Type="http://schemas.openxmlformats.org/officeDocument/2006/relationships/tags" Target="../tags/tag1118.xml"/><Relationship Id="rId1470" Type="http://schemas.openxmlformats.org/officeDocument/2006/relationships/tags" Target="../tags/tag1650.xml"/><Relationship Id="rId1568" Type="http://schemas.openxmlformats.org/officeDocument/2006/relationships/tags" Target="../tags/tag1748.xml"/><Relationship Id="rId67" Type="http://schemas.openxmlformats.org/officeDocument/2006/relationships/tags" Target="../tags/tag247.xml"/><Relationship Id="rId272" Type="http://schemas.openxmlformats.org/officeDocument/2006/relationships/tags" Target="../tags/tag452.xml"/><Relationship Id="rId577" Type="http://schemas.openxmlformats.org/officeDocument/2006/relationships/tags" Target="../tags/tag757.xml"/><Relationship Id="rId700" Type="http://schemas.openxmlformats.org/officeDocument/2006/relationships/tags" Target="../tags/tag880.xml"/><Relationship Id="rId1123" Type="http://schemas.openxmlformats.org/officeDocument/2006/relationships/tags" Target="../tags/tag1303.xml"/><Relationship Id="rId1330" Type="http://schemas.openxmlformats.org/officeDocument/2006/relationships/tags" Target="../tags/tag1510.xml"/><Relationship Id="rId1428" Type="http://schemas.openxmlformats.org/officeDocument/2006/relationships/tags" Target="../tags/tag1608.xml"/><Relationship Id="rId132" Type="http://schemas.openxmlformats.org/officeDocument/2006/relationships/tags" Target="../tags/tag312.xml"/><Relationship Id="rId784" Type="http://schemas.openxmlformats.org/officeDocument/2006/relationships/tags" Target="../tags/tag964.xml"/><Relationship Id="rId991" Type="http://schemas.openxmlformats.org/officeDocument/2006/relationships/tags" Target="../tags/tag1171.xml"/><Relationship Id="rId1067" Type="http://schemas.openxmlformats.org/officeDocument/2006/relationships/tags" Target="../tags/tag1247.xml"/><Relationship Id="rId437" Type="http://schemas.openxmlformats.org/officeDocument/2006/relationships/tags" Target="../tags/tag617.xml"/><Relationship Id="rId644" Type="http://schemas.openxmlformats.org/officeDocument/2006/relationships/tags" Target="../tags/tag824.xml"/><Relationship Id="rId851" Type="http://schemas.openxmlformats.org/officeDocument/2006/relationships/tags" Target="../tags/tag1031.xml"/><Relationship Id="rId1274" Type="http://schemas.openxmlformats.org/officeDocument/2006/relationships/tags" Target="../tags/tag1454.xml"/><Relationship Id="rId1481" Type="http://schemas.openxmlformats.org/officeDocument/2006/relationships/tags" Target="../tags/tag1661.xml"/><Relationship Id="rId1579" Type="http://schemas.openxmlformats.org/officeDocument/2006/relationships/tags" Target="../tags/tag1759.xml"/><Relationship Id="rId283" Type="http://schemas.openxmlformats.org/officeDocument/2006/relationships/tags" Target="../tags/tag463.xml"/><Relationship Id="rId490" Type="http://schemas.openxmlformats.org/officeDocument/2006/relationships/tags" Target="../tags/tag670.xml"/><Relationship Id="rId504" Type="http://schemas.openxmlformats.org/officeDocument/2006/relationships/tags" Target="../tags/tag684.xml"/><Relationship Id="rId711" Type="http://schemas.openxmlformats.org/officeDocument/2006/relationships/tags" Target="../tags/tag891.xml"/><Relationship Id="rId949" Type="http://schemas.openxmlformats.org/officeDocument/2006/relationships/tags" Target="../tags/tag1129.xml"/><Relationship Id="rId1134" Type="http://schemas.openxmlformats.org/officeDocument/2006/relationships/tags" Target="../tags/tag1314.xml"/><Relationship Id="rId1341" Type="http://schemas.openxmlformats.org/officeDocument/2006/relationships/tags" Target="../tags/tag1521.xml"/><Relationship Id="rId78" Type="http://schemas.openxmlformats.org/officeDocument/2006/relationships/tags" Target="../tags/tag258.xml"/><Relationship Id="rId143" Type="http://schemas.openxmlformats.org/officeDocument/2006/relationships/tags" Target="../tags/tag323.xml"/><Relationship Id="rId350" Type="http://schemas.openxmlformats.org/officeDocument/2006/relationships/tags" Target="../tags/tag530.xml"/><Relationship Id="rId588" Type="http://schemas.openxmlformats.org/officeDocument/2006/relationships/tags" Target="../tags/tag768.xml"/><Relationship Id="rId795" Type="http://schemas.openxmlformats.org/officeDocument/2006/relationships/tags" Target="../tags/tag975.xml"/><Relationship Id="rId809" Type="http://schemas.openxmlformats.org/officeDocument/2006/relationships/tags" Target="../tags/tag989.xml"/><Relationship Id="rId1201" Type="http://schemas.openxmlformats.org/officeDocument/2006/relationships/tags" Target="../tags/tag1381.xml"/><Relationship Id="rId1439" Type="http://schemas.openxmlformats.org/officeDocument/2006/relationships/tags" Target="../tags/tag1619.xml"/><Relationship Id="rId9" Type="http://schemas.openxmlformats.org/officeDocument/2006/relationships/tags" Target="../tags/tag189.xml"/><Relationship Id="rId210" Type="http://schemas.openxmlformats.org/officeDocument/2006/relationships/tags" Target="../tags/tag390.xml"/><Relationship Id="rId448" Type="http://schemas.openxmlformats.org/officeDocument/2006/relationships/tags" Target="../tags/tag628.xml"/><Relationship Id="rId655" Type="http://schemas.openxmlformats.org/officeDocument/2006/relationships/tags" Target="../tags/tag835.xml"/><Relationship Id="rId862" Type="http://schemas.openxmlformats.org/officeDocument/2006/relationships/tags" Target="../tags/tag1042.xml"/><Relationship Id="rId1078" Type="http://schemas.openxmlformats.org/officeDocument/2006/relationships/tags" Target="../tags/tag1258.xml"/><Relationship Id="rId1285" Type="http://schemas.openxmlformats.org/officeDocument/2006/relationships/tags" Target="../tags/tag1465.xml"/><Relationship Id="rId1492" Type="http://schemas.openxmlformats.org/officeDocument/2006/relationships/tags" Target="../tags/tag1672.xml"/><Relationship Id="rId1506" Type="http://schemas.openxmlformats.org/officeDocument/2006/relationships/tags" Target="../tags/tag1686.xml"/><Relationship Id="rId294" Type="http://schemas.openxmlformats.org/officeDocument/2006/relationships/tags" Target="../tags/tag474.xml"/><Relationship Id="rId308" Type="http://schemas.openxmlformats.org/officeDocument/2006/relationships/tags" Target="../tags/tag488.xml"/><Relationship Id="rId515" Type="http://schemas.openxmlformats.org/officeDocument/2006/relationships/tags" Target="../tags/tag695.xml"/><Relationship Id="rId722" Type="http://schemas.openxmlformats.org/officeDocument/2006/relationships/tags" Target="../tags/tag902.xml"/><Relationship Id="rId1145" Type="http://schemas.openxmlformats.org/officeDocument/2006/relationships/tags" Target="../tags/tag1325.xml"/><Relationship Id="rId1352" Type="http://schemas.openxmlformats.org/officeDocument/2006/relationships/tags" Target="../tags/tag1532.xml"/><Relationship Id="rId89" Type="http://schemas.openxmlformats.org/officeDocument/2006/relationships/tags" Target="../tags/tag269.xml"/><Relationship Id="rId154" Type="http://schemas.openxmlformats.org/officeDocument/2006/relationships/tags" Target="../tags/tag334.xml"/><Relationship Id="rId361" Type="http://schemas.openxmlformats.org/officeDocument/2006/relationships/tags" Target="../tags/tag541.xml"/><Relationship Id="rId599" Type="http://schemas.openxmlformats.org/officeDocument/2006/relationships/tags" Target="../tags/tag779.xml"/><Relationship Id="rId1005" Type="http://schemas.openxmlformats.org/officeDocument/2006/relationships/tags" Target="../tags/tag1185.xml"/><Relationship Id="rId1212" Type="http://schemas.openxmlformats.org/officeDocument/2006/relationships/tags" Target="../tags/tag1392.xml"/><Relationship Id="rId459" Type="http://schemas.openxmlformats.org/officeDocument/2006/relationships/tags" Target="../tags/tag639.xml"/><Relationship Id="rId666" Type="http://schemas.openxmlformats.org/officeDocument/2006/relationships/tags" Target="../tags/tag846.xml"/><Relationship Id="rId873" Type="http://schemas.openxmlformats.org/officeDocument/2006/relationships/tags" Target="../tags/tag1053.xml"/><Relationship Id="rId1089" Type="http://schemas.openxmlformats.org/officeDocument/2006/relationships/tags" Target="../tags/tag1269.xml"/><Relationship Id="rId1296" Type="http://schemas.openxmlformats.org/officeDocument/2006/relationships/tags" Target="../tags/tag1476.xml"/><Relationship Id="rId1517" Type="http://schemas.openxmlformats.org/officeDocument/2006/relationships/tags" Target="../tags/tag1697.xml"/><Relationship Id="rId16" Type="http://schemas.openxmlformats.org/officeDocument/2006/relationships/tags" Target="../tags/tag196.xml"/><Relationship Id="rId221" Type="http://schemas.openxmlformats.org/officeDocument/2006/relationships/tags" Target="../tags/tag401.xml"/><Relationship Id="rId319" Type="http://schemas.openxmlformats.org/officeDocument/2006/relationships/tags" Target="../tags/tag499.xml"/><Relationship Id="rId526" Type="http://schemas.openxmlformats.org/officeDocument/2006/relationships/tags" Target="../tags/tag706.xml"/><Relationship Id="rId1156" Type="http://schemas.openxmlformats.org/officeDocument/2006/relationships/tags" Target="../tags/tag1336.xml"/><Relationship Id="rId1363" Type="http://schemas.openxmlformats.org/officeDocument/2006/relationships/tags" Target="../tags/tag1543.xml"/><Relationship Id="rId733" Type="http://schemas.openxmlformats.org/officeDocument/2006/relationships/tags" Target="../tags/tag913.xml"/><Relationship Id="rId940" Type="http://schemas.openxmlformats.org/officeDocument/2006/relationships/tags" Target="../tags/tag1120.xml"/><Relationship Id="rId1016" Type="http://schemas.openxmlformats.org/officeDocument/2006/relationships/tags" Target="../tags/tag1196.xml"/><Relationship Id="rId1570" Type="http://schemas.openxmlformats.org/officeDocument/2006/relationships/tags" Target="../tags/tag1750.xml"/><Relationship Id="rId165" Type="http://schemas.openxmlformats.org/officeDocument/2006/relationships/tags" Target="../tags/tag345.xml"/><Relationship Id="rId372" Type="http://schemas.openxmlformats.org/officeDocument/2006/relationships/tags" Target="../tags/tag552.xml"/><Relationship Id="rId677" Type="http://schemas.openxmlformats.org/officeDocument/2006/relationships/tags" Target="../tags/tag857.xml"/><Relationship Id="rId800" Type="http://schemas.openxmlformats.org/officeDocument/2006/relationships/tags" Target="../tags/tag980.xml"/><Relationship Id="rId1223" Type="http://schemas.openxmlformats.org/officeDocument/2006/relationships/tags" Target="../tags/tag1403.xml"/><Relationship Id="rId1430" Type="http://schemas.openxmlformats.org/officeDocument/2006/relationships/tags" Target="../tags/tag1610.xml"/><Relationship Id="rId1528" Type="http://schemas.openxmlformats.org/officeDocument/2006/relationships/tags" Target="../tags/tag1708.xml"/><Relationship Id="rId232" Type="http://schemas.openxmlformats.org/officeDocument/2006/relationships/tags" Target="../tags/tag412.xml"/><Relationship Id="rId884" Type="http://schemas.openxmlformats.org/officeDocument/2006/relationships/tags" Target="../tags/tag1064.xml"/><Relationship Id="rId27" Type="http://schemas.openxmlformats.org/officeDocument/2006/relationships/tags" Target="../tags/tag207.xml"/><Relationship Id="rId537" Type="http://schemas.openxmlformats.org/officeDocument/2006/relationships/tags" Target="../tags/tag717.xml"/><Relationship Id="rId744" Type="http://schemas.openxmlformats.org/officeDocument/2006/relationships/tags" Target="../tags/tag924.xml"/><Relationship Id="rId951" Type="http://schemas.openxmlformats.org/officeDocument/2006/relationships/tags" Target="../tags/tag1131.xml"/><Relationship Id="rId1167" Type="http://schemas.openxmlformats.org/officeDocument/2006/relationships/tags" Target="../tags/tag1347.xml"/><Relationship Id="rId1374" Type="http://schemas.openxmlformats.org/officeDocument/2006/relationships/tags" Target="../tags/tag1554.xml"/><Relationship Id="rId1581" Type="http://schemas.openxmlformats.org/officeDocument/2006/relationships/tags" Target="../tags/tag1761.xml"/><Relationship Id="rId80" Type="http://schemas.openxmlformats.org/officeDocument/2006/relationships/tags" Target="../tags/tag260.xml"/><Relationship Id="rId176" Type="http://schemas.openxmlformats.org/officeDocument/2006/relationships/tags" Target="../tags/tag356.xml"/><Relationship Id="rId383" Type="http://schemas.openxmlformats.org/officeDocument/2006/relationships/tags" Target="../tags/tag563.xml"/><Relationship Id="rId590" Type="http://schemas.openxmlformats.org/officeDocument/2006/relationships/tags" Target="../tags/tag770.xml"/><Relationship Id="rId604" Type="http://schemas.openxmlformats.org/officeDocument/2006/relationships/tags" Target="../tags/tag784.xml"/><Relationship Id="rId811" Type="http://schemas.openxmlformats.org/officeDocument/2006/relationships/tags" Target="../tags/tag991.xml"/><Relationship Id="rId1027" Type="http://schemas.openxmlformats.org/officeDocument/2006/relationships/tags" Target="../tags/tag1207.xml"/><Relationship Id="rId1234" Type="http://schemas.openxmlformats.org/officeDocument/2006/relationships/tags" Target="../tags/tag1414.xml"/><Relationship Id="rId1441" Type="http://schemas.openxmlformats.org/officeDocument/2006/relationships/tags" Target="../tags/tag1621.xml"/><Relationship Id="rId243" Type="http://schemas.openxmlformats.org/officeDocument/2006/relationships/tags" Target="../tags/tag423.xml"/><Relationship Id="rId450" Type="http://schemas.openxmlformats.org/officeDocument/2006/relationships/tags" Target="../tags/tag630.xml"/><Relationship Id="rId688" Type="http://schemas.openxmlformats.org/officeDocument/2006/relationships/tags" Target="../tags/tag868.xml"/><Relationship Id="rId895" Type="http://schemas.openxmlformats.org/officeDocument/2006/relationships/tags" Target="../tags/tag1075.xml"/><Relationship Id="rId909" Type="http://schemas.openxmlformats.org/officeDocument/2006/relationships/tags" Target="../tags/tag1089.xml"/><Relationship Id="rId1080" Type="http://schemas.openxmlformats.org/officeDocument/2006/relationships/tags" Target="../tags/tag1260.xml"/><Relationship Id="rId1301" Type="http://schemas.openxmlformats.org/officeDocument/2006/relationships/tags" Target="../tags/tag1481.xml"/><Relationship Id="rId1539" Type="http://schemas.openxmlformats.org/officeDocument/2006/relationships/tags" Target="../tags/tag1719.xml"/><Relationship Id="rId38" Type="http://schemas.openxmlformats.org/officeDocument/2006/relationships/tags" Target="../tags/tag218.xml"/><Relationship Id="rId103" Type="http://schemas.openxmlformats.org/officeDocument/2006/relationships/tags" Target="../tags/tag283.xml"/><Relationship Id="rId310" Type="http://schemas.openxmlformats.org/officeDocument/2006/relationships/tags" Target="../tags/tag490.xml"/><Relationship Id="rId548" Type="http://schemas.openxmlformats.org/officeDocument/2006/relationships/tags" Target="../tags/tag728.xml"/><Relationship Id="rId755" Type="http://schemas.openxmlformats.org/officeDocument/2006/relationships/tags" Target="../tags/tag935.xml"/><Relationship Id="rId962" Type="http://schemas.openxmlformats.org/officeDocument/2006/relationships/tags" Target="../tags/tag1142.xml"/><Relationship Id="rId1178" Type="http://schemas.openxmlformats.org/officeDocument/2006/relationships/tags" Target="../tags/tag1358.xml"/><Relationship Id="rId1385" Type="http://schemas.openxmlformats.org/officeDocument/2006/relationships/tags" Target="../tags/tag1565.xml"/><Relationship Id="rId1592" Type="http://schemas.openxmlformats.org/officeDocument/2006/relationships/tags" Target="../tags/tag1772.xml"/><Relationship Id="rId1606" Type="http://schemas.openxmlformats.org/officeDocument/2006/relationships/tags" Target="../tags/tag1786.xml"/><Relationship Id="rId91" Type="http://schemas.openxmlformats.org/officeDocument/2006/relationships/tags" Target="../tags/tag271.xml"/><Relationship Id="rId187" Type="http://schemas.openxmlformats.org/officeDocument/2006/relationships/tags" Target="../tags/tag367.xml"/><Relationship Id="rId394" Type="http://schemas.openxmlformats.org/officeDocument/2006/relationships/tags" Target="../tags/tag574.xml"/><Relationship Id="rId408" Type="http://schemas.openxmlformats.org/officeDocument/2006/relationships/tags" Target="../tags/tag588.xml"/><Relationship Id="rId615" Type="http://schemas.openxmlformats.org/officeDocument/2006/relationships/tags" Target="../tags/tag795.xml"/><Relationship Id="rId822" Type="http://schemas.openxmlformats.org/officeDocument/2006/relationships/tags" Target="../tags/tag1002.xml"/><Relationship Id="rId1038" Type="http://schemas.openxmlformats.org/officeDocument/2006/relationships/tags" Target="../tags/tag1218.xml"/><Relationship Id="rId1245" Type="http://schemas.openxmlformats.org/officeDocument/2006/relationships/tags" Target="../tags/tag1425.xml"/><Relationship Id="rId1452" Type="http://schemas.openxmlformats.org/officeDocument/2006/relationships/tags" Target="../tags/tag1632.xml"/><Relationship Id="rId254" Type="http://schemas.openxmlformats.org/officeDocument/2006/relationships/tags" Target="../tags/tag434.xml"/><Relationship Id="rId699" Type="http://schemas.openxmlformats.org/officeDocument/2006/relationships/tags" Target="../tags/tag879.xml"/><Relationship Id="rId1091" Type="http://schemas.openxmlformats.org/officeDocument/2006/relationships/tags" Target="../tags/tag1271.xml"/><Relationship Id="rId1105" Type="http://schemas.openxmlformats.org/officeDocument/2006/relationships/tags" Target="../tags/tag1285.xml"/><Relationship Id="rId1312" Type="http://schemas.openxmlformats.org/officeDocument/2006/relationships/tags" Target="../tags/tag1492.xml"/><Relationship Id="rId49" Type="http://schemas.openxmlformats.org/officeDocument/2006/relationships/tags" Target="../tags/tag229.xml"/><Relationship Id="rId114" Type="http://schemas.openxmlformats.org/officeDocument/2006/relationships/tags" Target="../tags/tag294.xml"/><Relationship Id="rId461" Type="http://schemas.openxmlformats.org/officeDocument/2006/relationships/tags" Target="../tags/tag641.xml"/><Relationship Id="rId559" Type="http://schemas.openxmlformats.org/officeDocument/2006/relationships/tags" Target="../tags/tag739.xml"/><Relationship Id="rId766" Type="http://schemas.openxmlformats.org/officeDocument/2006/relationships/tags" Target="../tags/tag946.xml"/><Relationship Id="rId1189" Type="http://schemas.openxmlformats.org/officeDocument/2006/relationships/tags" Target="../tags/tag1369.xml"/><Relationship Id="rId1396" Type="http://schemas.openxmlformats.org/officeDocument/2006/relationships/tags" Target="../tags/tag1576.xml"/><Relationship Id="rId1617" Type="http://schemas.openxmlformats.org/officeDocument/2006/relationships/tags" Target="../tags/tag1797.xml"/><Relationship Id="rId198" Type="http://schemas.openxmlformats.org/officeDocument/2006/relationships/tags" Target="../tags/tag378.xml"/><Relationship Id="rId321" Type="http://schemas.openxmlformats.org/officeDocument/2006/relationships/tags" Target="../tags/tag501.xml"/><Relationship Id="rId419" Type="http://schemas.openxmlformats.org/officeDocument/2006/relationships/tags" Target="../tags/tag599.xml"/><Relationship Id="rId626" Type="http://schemas.openxmlformats.org/officeDocument/2006/relationships/tags" Target="../tags/tag806.xml"/><Relationship Id="rId973" Type="http://schemas.openxmlformats.org/officeDocument/2006/relationships/tags" Target="../tags/tag1153.xml"/><Relationship Id="rId1049" Type="http://schemas.openxmlformats.org/officeDocument/2006/relationships/tags" Target="../tags/tag1229.xml"/><Relationship Id="rId1256" Type="http://schemas.openxmlformats.org/officeDocument/2006/relationships/tags" Target="../tags/tag1436.xml"/><Relationship Id="rId833" Type="http://schemas.openxmlformats.org/officeDocument/2006/relationships/tags" Target="../tags/tag1013.xml"/><Relationship Id="rId1116" Type="http://schemas.openxmlformats.org/officeDocument/2006/relationships/tags" Target="../tags/tag1296.xml"/><Relationship Id="rId1463" Type="http://schemas.openxmlformats.org/officeDocument/2006/relationships/tags" Target="../tags/tag1643.xml"/><Relationship Id="rId265" Type="http://schemas.openxmlformats.org/officeDocument/2006/relationships/tags" Target="../tags/tag445.xml"/><Relationship Id="rId472" Type="http://schemas.openxmlformats.org/officeDocument/2006/relationships/tags" Target="../tags/tag652.xml"/><Relationship Id="rId900" Type="http://schemas.openxmlformats.org/officeDocument/2006/relationships/tags" Target="../tags/tag1080.xml"/><Relationship Id="rId1323" Type="http://schemas.openxmlformats.org/officeDocument/2006/relationships/tags" Target="../tags/tag1503.xml"/><Relationship Id="rId1530" Type="http://schemas.openxmlformats.org/officeDocument/2006/relationships/tags" Target="../tags/tag1710.xml"/><Relationship Id="rId1628" Type="http://schemas.openxmlformats.org/officeDocument/2006/relationships/image" Target="../media/image49.png"/><Relationship Id="rId125" Type="http://schemas.openxmlformats.org/officeDocument/2006/relationships/tags" Target="../tags/tag305.xml"/><Relationship Id="rId332" Type="http://schemas.openxmlformats.org/officeDocument/2006/relationships/tags" Target="../tags/tag512.xml"/><Relationship Id="rId777" Type="http://schemas.openxmlformats.org/officeDocument/2006/relationships/tags" Target="../tags/tag957.xml"/><Relationship Id="rId984" Type="http://schemas.openxmlformats.org/officeDocument/2006/relationships/tags" Target="../tags/tag1164.xml"/><Relationship Id="rId637" Type="http://schemas.openxmlformats.org/officeDocument/2006/relationships/tags" Target="../tags/tag817.xml"/><Relationship Id="rId844" Type="http://schemas.openxmlformats.org/officeDocument/2006/relationships/tags" Target="../tags/tag1024.xml"/><Relationship Id="rId1267" Type="http://schemas.openxmlformats.org/officeDocument/2006/relationships/tags" Target="../tags/tag1447.xml"/><Relationship Id="rId1474" Type="http://schemas.openxmlformats.org/officeDocument/2006/relationships/tags" Target="../tags/tag1654.xml"/><Relationship Id="rId276" Type="http://schemas.openxmlformats.org/officeDocument/2006/relationships/tags" Target="../tags/tag456.xml"/><Relationship Id="rId483" Type="http://schemas.openxmlformats.org/officeDocument/2006/relationships/tags" Target="../tags/tag663.xml"/><Relationship Id="rId690" Type="http://schemas.openxmlformats.org/officeDocument/2006/relationships/tags" Target="../tags/tag870.xml"/><Relationship Id="rId704" Type="http://schemas.openxmlformats.org/officeDocument/2006/relationships/tags" Target="../tags/tag884.xml"/><Relationship Id="rId911" Type="http://schemas.openxmlformats.org/officeDocument/2006/relationships/tags" Target="../tags/tag1091.xml"/><Relationship Id="rId1127" Type="http://schemas.openxmlformats.org/officeDocument/2006/relationships/tags" Target="../tags/tag1307.xml"/><Relationship Id="rId1334" Type="http://schemas.openxmlformats.org/officeDocument/2006/relationships/tags" Target="../tags/tag1514.xml"/><Relationship Id="rId1541" Type="http://schemas.openxmlformats.org/officeDocument/2006/relationships/tags" Target="../tags/tag1721.xml"/><Relationship Id="rId40" Type="http://schemas.openxmlformats.org/officeDocument/2006/relationships/tags" Target="../tags/tag220.xml"/><Relationship Id="rId136" Type="http://schemas.openxmlformats.org/officeDocument/2006/relationships/tags" Target="../tags/tag316.xml"/><Relationship Id="rId343" Type="http://schemas.openxmlformats.org/officeDocument/2006/relationships/tags" Target="../tags/tag523.xml"/><Relationship Id="rId550" Type="http://schemas.openxmlformats.org/officeDocument/2006/relationships/tags" Target="../tags/tag730.xml"/><Relationship Id="rId788" Type="http://schemas.openxmlformats.org/officeDocument/2006/relationships/tags" Target="../tags/tag968.xml"/><Relationship Id="rId995" Type="http://schemas.openxmlformats.org/officeDocument/2006/relationships/tags" Target="../tags/tag1175.xml"/><Relationship Id="rId1180" Type="http://schemas.openxmlformats.org/officeDocument/2006/relationships/tags" Target="../tags/tag1360.xml"/><Relationship Id="rId1401" Type="http://schemas.openxmlformats.org/officeDocument/2006/relationships/tags" Target="../tags/tag1581.xml"/><Relationship Id="rId203" Type="http://schemas.openxmlformats.org/officeDocument/2006/relationships/tags" Target="../tags/tag383.xml"/><Relationship Id="rId648" Type="http://schemas.openxmlformats.org/officeDocument/2006/relationships/tags" Target="../tags/tag828.xml"/><Relationship Id="rId855" Type="http://schemas.openxmlformats.org/officeDocument/2006/relationships/tags" Target="../tags/tag1035.xml"/><Relationship Id="rId1040" Type="http://schemas.openxmlformats.org/officeDocument/2006/relationships/tags" Target="../tags/tag1220.xml"/><Relationship Id="rId1278" Type="http://schemas.openxmlformats.org/officeDocument/2006/relationships/tags" Target="../tags/tag1458.xml"/><Relationship Id="rId1485" Type="http://schemas.openxmlformats.org/officeDocument/2006/relationships/tags" Target="../tags/tag1665.xml"/><Relationship Id="rId287" Type="http://schemas.openxmlformats.org/officeDocument/2006/relationships/tags" Target="../tags/tag467.xml"/><Relationship Id="rId410" Type="http://schemas.openxmlformats.org/officeDocument/2006/relationships/tags" Target="../tags/tag590.xml"/><Relationship Id="rId494" Type="http://schemas.openxmlformats.org/officeDocument/2006/relationships/tags" Target="../tags/tag674.xml"/><Relationship Id="rId508" Type="http://schemas.openxmlformats.org/officeDocument/2006/relationships/tags" Target="../tags/tag688.xml"/><Relationship Id="rId715" Type="http://schemas.openxmlformats.org/officeDocument/2006/relationships/tags" Target="../tags/tag895.xml"/><Relationship Id="rId922" Type="http://schemas.openxmlformats.org/officeDocument/2006/relationships/tags" Target="../tags/tag1102.xml"/><Relationship Id="rId1138" Type="http://schemas.openxmlformats.org/officeDocument/2006/relationships/tags" Target="../tags/tag1318.xml"/><Relationship Id="rId1345" Type="http://schemas.openxmlformats.org/officeDocument/2006/relationships/tags" Target="../tags/tag1525.xml"/><Relationship Id="rId1552" Type="http://schemas.openxmlformats.org/officeDocument/2006/relationships/tags" Target="../tags/tag1732.xml"/><Relationship Id="rId147" Type="http://schemas.openxmlformats.org/officeDocument/2006/relationships/tags" Target="../tags/tag327.xml"/><Relationship Id="rId354" Type="http://schemas.openxmlformats.org/officeDocument/2006/relationships/tags" Target="../tags/tag534.xml"/><Relationship Id="rId799" Type="http://schemas.openxmlformats.org/officeDocument/2006/relationships/tags" Target="../tags/tag979.xml"/><Relationship Id="rId1191" Type="http://schemas.openxmlformats.org/officeDocument/2006/relationships/tags" Target="../tags/tag1371.xml"/><Relationship Id="rId1205" Type="http://schemas.openxmlformats.org/officeDocument/2006/relationships/tags" Target="../tags/tag1385.xml"/><Relationship Id="rId51" Type="http://schemas.openxmlformats.org/officeDocument/2006/relationships/tags" Target="../tags/tag231.xml"/><Relationship Id="rId561" Type="http://schemas.openxmlformats.org/officeDocument/2006/relationships/tags" Target="../tags/tag741.xml"/><Relationship Id="rId659" Type="http://schemas.openxmlformats.org/officeDocument/2006/relationships/tags" Target="../tags/tag839.xml"/><Relationship Id="rId866" Type="http://schemas.openxmlformats.org/officeDocument/2006/relationships/tags" Target="../tags/tag1046.xml"/><Relationship Id="rId1289" Type="http://schemas.openxmlformats.org/officeDocument/2006/relationships/tags" Target="../tags/tag1469.xml"/><Relationship Id="rId1412" Type="http://schemas.openxmlformats.org/officeDocument/2006/relationships/tags" Target="../tags/tag1592.xml"/><Relationship Id="rId1496" Type="http://schemas.openxmlformats.org/officeDocument/2006/relationships/tags" Target="../tags/tag1676.xml"/><Relationship Id="rId214" Type="http://schemas.openxmlformats.org/officeDocument/2006/relationships/tags" Target="../tags/tag394.xml"/><Relationship Id="rId298" Type="http://schemas.openxmlformats.org/officeDocument/2006/relationships/tags" Target="../tags/tag478.xml"/><Relationship Id="rId421" Type="http://schemas.openxmlformats.org/officeDocument/2006/relationships/tags" Target="../tags/tag601.xml"/><Relationship Id="rId519" Type="http://schemas.openxmlformats.org/officeDocument/2006/relationships/tags" Target="../tags/tag699.xml"/><Relationship Id="rId1051" Type="http://schemas.openxmlformats.org/officeDocument/2006/relationships/tags" Target="../tags/tag1231.xml"/><Relationship Id="rId1149" Type="http://schemas.openxmlformats.org/officeDocument/2006/relationships/tags" Target="../tags/tag1329.xml"/><Relationship Id="rId1356" Type="http://schemas.openxmlformats.org/officeDocument/2006/relationships/tags" Target="../tags/tag1536.xml"/><Relationship Id="rId158" Type="http://schemas.openxmlformats.org/officeDocument/2006/relationships/tags" Target="../tags/tag338.xml"/><Relationship Id="rId726" Type="http://schemas.openxmlformats.org/officeDocument/2006/relationships/tags" Target="../tags/tag906.xml"/><Relationship Id="rId933" Type="http://schemas.openxmlformats.org/officeDocument/2006/relationships/tags" Target="../tags/tag1113.xml"/><Relationship Id="rId1009" Type="http://schemas.openxmlformats.org/officeDocument/2006/relationships/tags" Target="../tags/tag1189.xml"/><Relationship Id="rId1563" Type="http://schemas.openxmlformats.org/officeDocument/2006/relationships/tags" Target="../tags/tag1743.xml"/><Relationship Id="rId62" Type="http://schemas.openxmlformats.org/officeDocument/2006/relationships/tags" Target="../tags/tag242.xml"/><Relationship Id="rId365" Type="http://schemas.openxmlformats.org/officeDocument/2006/relationships/tags" Target="../tags/tag545.xml"/><Relationship Id="rId572" Type="http://schemas.openxmlformats.org/officeDocument/2006/relationships/tags" Target="../tags/tag752.xml"/><Relationship Id="rId1216" Type="http://schemas.openxmlformats.org/officeDocument/2006/relationships/tags" Target="../tags/tag1396.xml"/><Relationship Id="rId1423" Type="http://schemas.openxmlformats.org/officeDocument/2006/relationships/tags" Target="../tags/tag1603.xml"/><Relationship Id="rId1630" Type="http://schemas.openxmlformats.org/officeDocument/2006/relationships/image" Target="../media/image51.png"/><Relationship Id="rId225" Type="http://schemas.openxmlformats.org/officeDocument/2006/relationships/tags" Target="../tags/tag405.xml"/><Relationship Id="rId432" Type="http://schemas.openxmlformats.org/officeDocument/2006/relationships/tags" Target="../tags/tag612.xml"/><Relationship Id="rId877" Type="http://schemas.openxmlformats.org/officeDocument/2006/relationships/tags" Target="../tags/tag1057.xml"/><Relationship Id="rId1062" Type="http://schemas.openxmlformats.org/officeDocument/2006/relationships/tags" Target="../tags/tag1242.xml"/><Relationship Id="rId737" Type="http://schemas.openxmlformats.org/officeDocument/2006/relationships/tags" Target="../tags/tag917.xml"/><Relationship Id="rId944" Type="http://schemas.openxmlformats.org/officeDocument/2006/relationships/tags" Target="../tags/tag1124.xml"/><Relationship Id="rId1367" Type="http://schemas.openxmlformats.org/officeDocument/2006/relationships/tags" Target="../tags/tag1547.xml"/><Relationship Id="rId1574" Type="http://schemas.openxmlformats.org/officeDocument/2006/relationships/tags" Target="../tags/tag1754.xml"/><Relationship Id="rId73" Type="http://schemas.openxmlformats.org/officeDocument/2006/relationships/tags" Target="../tags/tag253.xml"/><Relationship Id="rId169" Type="http://schemas.openxmlformats.org/officeDocument/2006/relationships/tags" Target="../tags/tag349.xml"/><Relationship Id="rId376" Type="http://schemas.openxmlformats.org/officeDocument/2006/relationships/tags" Target="../tags/tag556.xml"/><Relationship Id="rId583" Type="http://schemas.openxmlformats.org/officeDocument/2006/relationships/tags" Target="../tags/tag763.xml"/><Relationship Id="rId790" Type="http://schemas.openxmlformats.org/officeDocument/2006/relationships/tags" Target="../tags/tag970.xml"/><Relationship Id="rId804" Type="http://schemas.openxmlformats.org/officeDocument/2006/relationships/tags" Target="../tags/tag984.xml"/><Relationship Id="rId1227" Type="http://schemas.openxmlformats.org/officeDocument/2006/relationships/tags" Target="../tags/tag1407.xml"/><Relationship Id="rId1434" Type="http://schemas.openxmlformats.org/officeDocument/2006/relationships/tags" Target="../tags/tag1614.xml"/><Relationship Id="rId4" Type="http://schemas.openxmlformats.org/officeDocument/2006/relationships/tags" Target="../tags/tag184.xml"/><Relationship Id="rId236" Type="http://schemas.openxmlformats.org/officeDocument/2006/relationships/tags" Target="../tags/tag416.xml"/><Relationship Id="rId443" Type="http://schemas.openxmlformats.org/officeDocument/2006/relationships/tags" Target="../tags/tag623.xml"/><Relationship Id="rId650" Type="http://schemas.openxmlformats.org/officeDocument/2006/relationships/tags" Target="../tags/tag830.xml"/><Relationship Id="rId888" Type="http://schemas.openxmlformats.org/officeDocument/2006/relationships/tags" Target="../tags/tag1068.xml"/><Relationship Id="rId1073" Type="http://schemas.openxmlformats.org/officeDocument/2006/relationships/tags" Target="../tags/tag1253.xml"/><Relationship Id="rId1280" Type="http://schemas.openxmlformats.org/officeDocument/2006/relationships/tags" Target="../tags/tag1460.xml"/><Relationship Id="rId1501" Type="http://schemas.openxmlformats.org/officeDocument/2006/relationships/tags" Target="../tags/tag1681.xml"/><Relationship Id="rId303" Type="http://schemas.openxmlformats.org/officeDocument/2006/relationships/tags" Target="../tags/tag483.xml"/><Relationship Id="rId748" Type="http://schemas.openxmlformats.org/officeDocument/2006/relationships/tags" Target="../tags/tag928.xml"/><Relationship Id="rId955" Type="http://schemas.openxmlformats.org/officeDocument/2006/relationships/tags" Target="../tags/tag1135.xml"/><Relationship Id="rId1140" Type="http://schemas.openxmlformats.org/officeDocument/2006/relationships/tags" Target="../tags/tag1320.xml"/><Relationship Id="rId1378" Type="http://schemas.openxmlformats.org/officeDocument/2006/relationships/tags" Target="../tags/tag1558.xml"/><Relationship Id="rId1585" Type="http://schemas.openxmlformats.org/officeDocument/2006/relationships/tags" Target="../tags/tag1765.xml"/><Relationship Id="rId84" Type="http://schemas.openxmlformats.org/officeDocument/2006/relationships/tags" Target="../tags/tag264.xml"/><Relationship Id="rId387" Type="http://schemas.openxmlformats.org/officeDocument/2006/relationships/tags" Target="../tags/tag567.xml"/><Relationship Id="rId510" Type="http://schemas.openxmlformats.org/officeDocument/2006/relationships/tags" Target="../tags/tag690.xml"/><Relationship Id="rId594" Type="http://schemas.openxmlformats.org/officeDocument/2006/relationships/tags" Target="../tags/tag774.xml"/><Relationship Id="rId608" Type="http://schemas.openxmlformats.org/officeDocument/2006/relationships/tags" Target="../tags/tag788.xml"/><Relationship Id="rId815" Type="http://schemas.openxmlformats.org/officeDocument/2006/relationships/tags" Target="../tags/tag995.xml"/><Relationship Id="rId1238" Type="http://schemas.openxmlformats.org/officeDocument/2006/relationships/tags" Target="../tags/tag1418.xml"/><Relationship Id="rId1445" Type="http://schemas.openxmlformats.org/officeDocument/2006/relationships/tags" Target="../tags/tag1625.xml"/><Relationship Id="rId247" Type="http://schemas.openxmlformats.org/officeDocument/2006/relationships/tags" Target="../tags/tag427.xml"/><Relationship Id="rId899" Type="http://schemas.openxmlformats.org/officeDocument/2006/relationships/tags" Target="../tags/tag1079.xml"/><Relationship Id="rId1000" Type="http://schemas.openxmlformats.org/officeDocument/2006/relationships/tags" Target="../tags/tag1180.xml"/><Relationship Id="rId1084" Type="http://schemas.openxmlformats.org/officeDocument/2006/relationships/tags" Target="../tags/tag1264.xml"/><Relationship Id="rId1305" Type="http://schemas.openxmlformats.org/officeDocument/2006/relationships/tags" Target="../tags/tag1485.xml"/><Relationship Id="rId107" Type="http://schemas.openxmlformats.org/officeDocument/2006/relationships/tags" Target="../tags/tag287.xml"/><Relationship Id="rId454" Type="http://schemas.openxmlformats.org/officeDocument/2006/relationships/tags" Target="../tags/tag634.xml"/><Relationship Id="rId661" Type="http://schemas.openxmlformats.org/officeDocument/2006/relationships/tags" Target="../tags/tag841.xml"/><Relationship Id="rId759" Type="http://schemas.openxmlformats.org/officeDocument/2006/relationships/tags" Target="../tags/tag939.xml"/><Relationship Id="rId966" Type="http://schemas.openxmlformats.org/officeDocument/2006/relationships/tags" Target="../tags/tag1146.xml"/><Relationship Id="rId1291" Type="http://schemas.openxmlformats.org/officeDocument/2006/relationships/tags" Target="../tags/tag1471.xml"/><Relationship Id="rId1389" Type="http://schemas.openxmlformats.org/officeDocument/2006/relationships/tags" Target="../tags/tag1569.xml"/><Relationship Id="rId1512" Type="http://schemas.openxmlformats.org/officeDocument/2006/relationships/tags" Target="../tags/tag1692.xml"/><Relationship Id="rId1596" Type="http://schemas.openxmlformats.org/officeDocument/2006/relationships/tags" Target="../tags/tag1776.xml"/><Relationship Id="rId11" Type="http://schemas.openxmlformats.org/officeDocument/2006/relationships/tags" Target="../tags/tag191.xml"/><Relationship Id="rId314" Type="http://schemas.openxmlformats.org/officeDocument/2006/relationships/tags" Target="../tags/tag494.xml"/><Relationship Id="rId398" Type="http://schemas.openxmlformats.org/officeDocument/2006/relationships/tags" Target="../tags/tag578.xml"/><Relationship Id="rId521" Type="http://schemas.openxmlformats.org/officeDocument/2006/relationships/tags" Target="../tags/tag701.xml"/><Relationship Id="rId619" Type="http://schemas.openxmlformats.org/officeDocument/2006/relationships/tags" Target="../tags/tag799.xml"/><Relationship Id="rId1151" Type="http://schemas.openxmlformats.org/officeDocument/2006/relationships/tags" Target="../tags/tag1331.xml"/><Relationship Id="rId1249" Type="http://schemas.openxmlformats.org/officeDocument/2006/relationships/tags" Target="../tags/tag1429.xml"/><Relationship Id="rId95" Type="http://schemas.openxmlformats.org/officeDocument/2006/relationships/tags" Target="../tags/tag275.xml"/><Relationship Id="rId160" Type="http://schemas.openxmlformats.org/officeDocument/2006/relationships/tags" Target="../tags/tag340.xml"/><Relationship Id="rId826" Type="http://schemas.openxmlformats.org/officeDocument/2006/relationships/tags" Target="../tags/tag1006.xml"/><Relationship Id="rId1011" Type="http://schemas.openxmlformats.org/officeDocument/2006/relationships/tags" Target="../tags/tag1191.xml"/><Relationship Id="rId1109" Type="http://schemas.openxmlformats.org/officeDocument/2006/relationships/tags" Target="../tags/tag1289.xml"/><Relationship Id="rId1456" Type="http://schemas.openxmlformats.org/officeDocument/2006/relationships/tags" Target="../tags/tag1636.xml"/><Relationship Id="rId258" Type="http://schemas.openxmlformats.org/officeDocument/2006/relationships/tags" Target="../tags/tag438.xml"/><Relationship Id="rId465" Type="http://schemas.openxmlformats.org/officeDocument/2006/relationships/tags" Target="../tags/tag645.xml"/><Relationship Id="rId672" Type="http://schemas.openxmlformats.org/officeDocument/2006/relationships/tags" Target="../tags/tag852.xml"/><Relationship Id="rId1095" Type="http://schemas.openxmlformats.org/officeDocument/2006/relationships/tags" Target="../tags/tag1275.xml"/><Relationship Id="rId1316" Type="http://schemas.openxmlformats.org/officeDocument/2006/relationships/tags" Target="../tags/tag1496.xml"/><Relationship Id="rId1523" Type="http://schemas.openxmlformats.org/officeDocument/2006/relationships/tags" Target="../tags/tag1703.xml"/><Relationship Id="rId22" Type="http://schemas.openxmlformats.org/officeDocument/2006/relationships/tags" Target="../tags/tag202.xml"/><Relationship Id="rId118" Type="http://schemas.openxmlformats.org/officeDocument/2006/relationships/tags" Target="../tags/tag298.xml"/><Relationship Id="rId325" Type="http://schemas.openxmlformats.org/officeDocument/2006/relationships/tags" Target="../tags/tag505.xml"/><Relationship Id="rId532" Type="http://schemas.openxmlformats.org/officeDocument/2006/relationships/tags" Target="../tags/tag712.xml"/><Relationship Id="rId977" Type="http://schemas.openxmlformats.org/officeDocument/2006/relationships/tags" Target="../tags/tag1157.xml"/><Relationship Id="rId1162" Type="http://schemas.openxmlformats.org/officeDocument/2006/relationships/tags" Target="../tags/tag1342.xml"/><Relationship Id="rId171" Type="http://schemas.openxmlformats.org/officeDocument/2006/relationships/tags" Target="../tags/tag351.xml"/><Relationship Id="rId837" Type="http://schemas.openxmlformats.org/officeDocument/2006/relationships/tags" Target="../tags/tag1017.xml"/><Relationship Id="rId1022" Type="http://schemas.openxmlformats.org/officeDocument/2006/relationships/tags" Target="../tags/tag1202.xml"/><Relationship Id="rId1467" Type="http://schemas.openxmlformats.org/officeDocument/2006/relationships/tags" Target="../tags/tag1647.xml"/><Relationship Id="rId269" Type="http://schemas.openxmlformats.org/officeDocument/2006/relationships/tags" Target="../tags/tag449.xml"/><Relationship Id="rId476" Type="http://schemas.openxmlformats.org/officeDocument/2006/relationships/tags" Target="../tags/tag656.xml"/><Relationship Id="rId683" Type="http://schemas.openxmlformats.org/officeDocument/2006/relationships/tags" Target="../tags/tag863.xml"/><Relationship Id="rId890" Type="http://schemas.openxmlformats.org/officeDocument/2006/relationships/tags" Target="../tags/tag1070.xml"/><Relationship Id="rId904" Type="http://schemas.openxmlformats.org/officeDocument/2006/relationships/tags" Target="../tags/tag1084.xml"/><Relationship Id="rId1327" Type="http://schemas.openxmlformats.org/officeDocument/2006/relationships/tags" Target="../tags/tag1507.xml"/><Relationship Id="rId1534" Type="http://schemas.openxmlformats.org/officeDocument/2006/relationships/tags" Target="../tags/tag1714.xml"/><Relationship Id="rId33" Type="http://schemas.openxmlformats.org/officeDocument/2006/relationships/tags" Target="../tags/tag213.xml"/><Relationship Id="rId129" Type="http://schemas.openxmlformats.org/officeDocument/2006/relationships/tags" Target="../tags/tag309.xml"/><Relationship Id="rId336" Type="http://schemas.openxmlformats.org/officeDocument/2006/relationships/tags" Target="../tags/tag516.xml"/><Relationship Id="rId543" Type="http://schemas.openxmlformats.org/officeDocument/2006/relationships/tags" Target="../tags/tag723.xml"/><Relationship Id="rId988" Type="http://schemas.openxmlformats.org/officeDocument/2006/relationships/tags" Target="../tags/tag1168.xml"/><Relationship Id="rId1173" Type="http://schemas.openxmlformats.org/officeDocument/2006/relationships/tags" Target="../tags/tag1353.xml"/><Relationship Id="rId1380" Type="http://schemas.openxmlformats.org/officeDocument/2006/relationships/tags" Target="../tags/tag1560.xml"/><Relationship Id="rId1601" Type="http://schemas.openxmlformats.org/officeDocument/2006/relationships/tags" Target="../tags/tag1781.xml"/><Relationship Id="rId182" Type="http://schemas.openxmlformats.org/officeDocument/2006/relationships/tags" Target="../tags/tag362.xml"/><Relationship Id="rId403" Type="http://schemas.openxmlformats.org/officeDocument/2006/relationships/tags" Target="../tags/tag583.xml"/><Relationship Id="rId750" Type="http://schemas.openxmlformats.org/officeDocument/2006/relationships/tags" Target="../tags/tag930.xml"/><Relationship Id="rId848" Type="http://schemas.openxmlformats.org/officeDocument/2006/relationships/tags" Target="../tags/tag1028.xml"/><Relationship Id="rId1033" Type="http://schemas.openxmlformats.org/officeDocument/2006/relationships/tags" Target="../tags/tag1213.xml"/><Relationship Id="rId1478" Type="http://schemas.openxmlformats.org/officeDocument/2006/relationships/tags" Target="../tags/tag1658.xml"/><Relationship Id="rId487" Type="http://schemas.openxmlformats.org/officeDocument/2006/relationships/tags" Target="../tags/tag667.xml"/><Relationship Id="rId610" Type="http://schemas.openxmlformats.org/officeDocument/2006/relationships/tags" Target="../tags/tag790.xml"/><Relationship Id="rId694" Type="http://schemas.openxmlformats.org/officeDocument/2006/relationships/tags" Target="../tags/tag874.xml"/><Relationship Id="rId708" Type="http://schemas.openxmlformats.org/officeDocument/2006/relationships/tags" Target="../tags/tag888.xml"/><Relationship Id="rId915" Type="http://schemas.openxmlformats.org/officeDocument/2006/relationships/tags" Target="../tags/tag1095.xml"/><Relationship Id="rId1240" Type="http://schemas.openxmlformats.org/officeDocument/2006/relationships/tags" Target="../tags/tag1420.xml"/><Relationship Id="rId1338" Type="http://schemas.openxmlformats.org/officeDocument/2006/relationships/tags" Target="../tags/tag1518.xml"/><Relationship Id="rId1545" Type="http://schemas.openxmlformats.org/officeDocument/2006/relationships/tags" Target="../tags/tag1725.xml"/><Relationship Id="rId347" Type="http://schemas.openxmlformats.org/officeDocument/2006/relationships/tags" Target="../tags/tag527.xml"/><Relationship Id="rId999" Type="http://schemas.openxmlformats.org/officeDocument/2006/relationships/tags" Target="../tags/tag1179.xml"/><Relationship Id="rId1100" Type="http://schemas.openxmlformats.org/officeDocument/2006/relationships/tags" Target="../tags/tag1280.xml"/><Relationship Id="rId1184" Type="http://schemas.openxmlformats.org/officeDocument/2006/relationships/tags" Target="../tags/tag1364.xml"/><Relationship Id="rId1405" Type="http://schemas.openxmlformats.org/officeDocument/2006/relationships/tags" Target="../tags/tag1585.xml"/><Relationship Id="rId44" Type="http://schemas.openxmlformats.org/officeDocument/2006/relationships/tags" Target="../tags/tag224.xml"/><Relationship Id="rId554" Type="http://schemas.openxmlformats.org/officeDocument/2006/relationships/tags" Target="../tags/tag734.xml"/><Relationship Id="rId761" Type="http://schemas.openxmlformats.org/officeDocument/2006/relationships/tags" Target="../tags/tag941.xml"/><Relationship Id="rId859" Type="http://schemas.openxmlformats.org/officeDocument/2006/relationships/tags" Target="../tags/tag1039.xml"/><Relationship Id="rId1391" Type="http://schemas.openxmlformats.org/officeDocument/2006/relationships/tags" Target="../tags/tag1571.xml"/><Relationship Id="rId1489" Type="http://schemas.openxmlformats.org/officeDocument/2006/relationships/tags" Target="../tags/tag1669.xml"/><Relationship Id="rId1612" Type="http://schemas.openxmlformats.org/officeDocument/2006/relationships/tags" Target="../tags/tag1792.xml"/><Relationship Id="rId193" Type="http://schemas.openxmlformats.org/officeDocument/2006/relationships/tags" Target="../tags/tag373.xml"/><Relationship Id="rId207" Type="http://schemas.openxmlformats.org/officeDocument/2006/relationships/tags" Target="../tags/tag387.xml"/><Relationship Id="rId414" Type="http://schemas.openxmlformats.org/officeDocument/2006/relationships/tags" Target="../tags/tag594.xml"/><Relationship Id="rId498" Type="http://schemas.openxmlformats.org/officeDocument/2006/relationships/tags" Target="../tags/tag678.xml"/><Relationship Id="rId621" Type="http://schemas.openxmlformats.org/officeDocument/2006/relationships/tags" Target="../tags/tag801.xml"/><Relationship Id="rId1044" Type="http://schemas.openxmlformats.org/officeDocument/2006/relationships/tags" Target="../tags/tag1224.xml"/><Relationship Id="rId1251" Type="http://schemas.openxmlformats.org/officeDocument/2006/relationships/tags" Target="../tags/tag1431.xml"/><Relationship Id="rId1349" Type="http://schemas.openxmlformats.org/officeDocument/2006/relationships/tags" Target="../tags/tag1529.xml"/><Relationship Id="rId260" Type="http://schemas.openxmlformats.org/officeDocument/2006/relationships/tags" Target="../tags/tag440.xml"/><Relationship Id="rId719" Type="http://schemas.openxmlformats.org/officeDocument/2006/relationships/tags" Target="../tags/tag899.xml"/><Relationship Id="rId926" Type="http://schemas.openxmlformats.org/officeDocument/2006/relationships/tags" Target="../tags/tag1106.xml"/><Relationship Id="rId1111" Type="http://schemas.openxmlformats.org/officeDocument/2006/relationships/tags" Target="../tags/tag1291.xml"/><Relationship Id="rId1556" Type="http://schemas.openxmlformats.org/officeDocument/2006/relationships/tags" Target="../tags/tag1736.xml"/><Relationship Id="rId55" Type="http://schemas.openxmlformats.org/officeDocument/2006/relationships/tags" Target="../tags/tag235.xml"/><Relationship Id="rId120" Type="http://schemas.openxmlformats.org/officeDocument/2006/relationships/tags" Target="../tags/tag300.xml"/><Relationship Id="rId358" Type="http://schemas.openxmlformats.org/officeDocument/2006/relationships/tags" Target="../tags/tag538.xml"/><Relationship Id="rId565" Type="http://schemas.openxmlformats.org/officeDocument/2006/relationships/tags" Target="../tags/tag745.xml"/><Relationship Id="rId772" Type="http://schemas.openxmlformats.org/officeDocument/2006/relationships/tags" Target="../tags/tag952.xml"/><Relationship Id="rId1195" Type="http://schemas.openxmlformats.org/officeDocument/2006/relationships/tags" Target="../tags/tag1375.xml"/><Relationship Id="rId1209" Type="http://schemas.openxmlformats.org/officeDocument/2006/relationships/tags" Target="../tags/tag1389.xml"/><Relationship Id="rId1416" Type="http://schemas.openxmlformats.org/officeDocument/2006/relationships/tags" Target="../tags/tag1596.xml"/><Relationship Id="rId1623" Type="http://schemas.openxmlformats.org/officeDocument/2006/relationships/tags" Target="../tags/tag1803.xml"/><Relationship Id="rId218" Type="http://schemas.openxmlformats.org/officeDocument/2006/relationships/tags" Target="../tags/tag398.xml"/><Relationship Id="rId425" Type="http://schemas.openxmlformats.org/officeDocument/2006/relationships/tags" Target="../tags/tag605.xml"/><Relationship Id="rId632" Type="http://schemas.openxmlformats.org/officeDocument/2006/relationships/tags" Target="../tags/tag812.xml"/><Relationship Id="rId1055" Type="http://schemas.openxmlformats.org/officeDocument/2006/relationships/tags" Target="../tags/tag1235.xml"/><Relationship Id="rId1262" Type="http://schemas.openxmlformats.org/officeDocument/2006/relationships/tags" Target="../tags/tag1442.xml"/><Relationship Id="rId271" Type="http://schemas.openxmlformats.org/officeDocument/2006/relationships/tags" Target="../tags/tag451.xml"/><Relationship Id="rId937" Type="http://schemas.openxmlformats.org/officeDocument/2006/relationships/tags" Target="../tags/tag1117.xml"/><Relationship Id="rId1122" Type="http://schemas.openxmlformats.org/officeDocument/2006/relationships/tags" Target="../tags/tag1302.xml"/><Relationship Id="rId1567" Type="http://schemas.openxmlformats.org/officeDocument/2006/relationships/tags" Target="../tags/tag1747.xml"/><Relationship Id="rId66" Type="http://schemas.openxmlformats.org/officeDocument/2006/relationships/tags" Target="../tags/tag246.xml"/><Relationship Id="rId131" Type="http://schemas.openxmlformats.org/officeDocument/2006/relationships/tags" Target="../tags/tag311.xml"/><Relationship Id="rId369" Type="http://schemas.openxmlformats.org/officeDocument/2006/relationships/tags" Target="../tags/tag549.xml"/><Relationship Id="rId576" Type="http://schemas.openxmlformats.org/officeDocument/2006/relationships/tags" Target="../tags/tag756.xml"/><Relationship Id="rId783" Type="http://schemas.openxmlformats.org/officeDocument/2006/relationships/tags" Target="../tags/tag963.xml"/><Relationship Id="rId990" Type="http://schemas.openxmlformats.org/officeDocument/2006/relationships/tags" Target="../tags/tag1170.xml"/><Relationship Id="rId1427" Type="http://schemas.openxmlformats.org/officeDocument/2006/relationships/tags" Target="../tags/tag1607.xml"/><Relationship Id="rId229" Type="http://schemas.openxmlformats.org/officeDocument/2006/relationships/tags" Target="../tags/tag409.xml"/><Relationship Id="rId436" Type="http://schemas.openxmlformats.org/officeDocument/2006/relationships/tags" Target="../tags/tag616.xml"/><Relationship Id="rId643" Type="http://schemas.openxmlformats.org/officeDocument/2006/relationships/tags" Target="../tags/tag823.xml"/><Relationship Id="rId1066" Type="http://schemas.openxmlformats.org/officeDocument/2006/relationships/tags" Target="../tags/tag1246.xml"/><Relationship Id="rId1273" Type="http://schemas.openxmlformats.org/officeDocument/2006/relationships/tags" Target="../tags/tag1453.xml"/><Relationship Id="rId1480" Type="http://schemas.openxmlformats.org/officeDocument/2006/relationships/tags" Target="../tags/tag1660.xml"/><Relationship Id="rId850" Type="http://schemas.openxmlformats.org/officeDocument/2006/relationships/tags" Target="../tags/tag1030.xml"/><Relationship Id="rId948" Type="http://schemas.openxmlformats.org/officeDocument/2006/relationships/tags" Target="../tags/tag1128.xml"/><Relationship Id="rId1133" Type="http://schemas.openxmlformats.org/officeDocument/2006/relationships/tags" Target="../tags/tag1313.xml"/><Relationship Id="rId1578" Type="http://schemas.openxmlformats.org/officeDocument/2006/relationships/tags" Target="../tags/tag1758.xml"/><Relationship Id="rId77" Type="http://schemas.openxmlformats.org/officeDocument/2006/relationships/tags" Target="../tags/tag257.xml"/><Relationship Id="rId282" Type="http://schemas.openxmlformats.org/officeDocument/2006/relationships/tags" Target="../tags/tag462.xml"/><Relationship Id="rId503" Type="http://schemas.openxmlformats.org/officeDocument/2006/relationships/tags" Target="../tags/tag683.xml"/><Relationship Id="rId587" Type="http://schemas.openxmlformats.org/officeDocument/2006/relationships/tags" Target="../tags/tag767.xml"/><Relationship Id="rId710" Type="http://schemas.openxmlformats.org/officeDocument/2006/relationships/tags" Target="../tags/tag890.xml"/><Relationship Id="rId808" Type="http://schemas.openxmlformats.org/officeDocument/2006/relationships/tags" Target="../tags/tag988.xml"/><Relationship Id="rId1340" Type="http://schemas.openxmlformats.org/officeDocument/2006/relationships/tags" Target="../tags/tag1520.xml"/><Relationship Id="rId1438" Type="http://schemas.openxmlformats.org/officeDocument/2006/relationships/tags" Target="../tags/tag1618.xml"/><Relationship Id="rId8" Type="http://schemas.openxmlformats.org/officeDocument/2006/relationships/tags" Target="../tags/tag188.xml"/><Relationship Id="rId142" Type="http://schemas.openxmlformats.org/officeDocument/2006/relationships/tags" Target="../tags/tag322.xml"/><Relationship Id="rId447" Type="http://schemas.openxmlformats.org/officeDocument/2006/relationships/tags" Target="../tags/tag627.xml"/><Relationship Id="rId794" Type="http://schemas.openxmlformats.org/officeDocument/2006/relationships/tags" Target="../tags/tag974.xml"/><Relationship Id="rId1077" Type="http://schemas.openxmlformats.org/officeDocument/2006/relationships/tags" Target="../tags/tag1257.xml"/><Relationship Id="rId1200" Type="http://schemas.openxmlformats.org/officeDocument/2006/relationships/tags" Target="../tags/tag1380.xml"/><Relationship Id="rId654" Type="http://schemas.openxmlformats.org/officeDocument/2006/relationships/tags" Target="../tags/tag834.xml"/><Relationship Id="rId861" Type="http://schemas.openxmlformats.org/officeDocument/2006/relationships/tags" Target="../tags/tag1041.xml"/><Relationship Id="rId959" Type="http://schemas.openxmlformats.org/officeDocument/2006/relationships/tags" Target="../tags/tag1139.xml"/><Relationship Id="rId1284" Type="http://schemas.openxmlformats.org/officeDocument/2006/relationships/tags" Target="../tags/tag1464.xml"/><Relationship Id="rId1491" Type="http://schemas.openxmlformats.org/officeDocument/2006/relationships/tags" Target="../tags/tag1671.xml"/><Relationship Id="rId1505" Type="http://schemas.openxmlformats.org/officeDocument/2006/relationships/tags" Target="../tags/tag1685.xml"/><Relationship Id="rId1589" Type="http://schemas.openxmlformats.org/officeDocument/2006/relationships/tags" Target="../tags/tag1769.xml"/><Relationship Id="rId293" Type="http://schemas.openxmlformats.org/officeDocument/2006/relationships/tags" Target="../tags/tag473.xml"/><Relationship Id="rId307" Type="http://schemas.openxmlformats.org/officeDocument/2006/relationships/tags" Target="../tags/tag487.xml"/><Relationship Id="rId514" Type="http://schemas.openxmlformats.org/officeDocument/2006/relationships/tags" Target="../tags/tag694.xml"/><Relationship Id="rId721" Type="http://schemas.openxmlformats.org/officeDocument/2006/relationships/tags" Target="../tags/tag901.xml"/><Relationship Id="rId1144" Type="http://schemas.openxmlformats.org/officeDocument/2006/relationships/tags" Target="../tags/tag1324.xml"/><Relationship Id="rId1351" Type="http://schemas.openxmlformats.org/officeDocument/2006/relationships/tags" Target="../tags/tag1531.xml"/><Relationship Id="rId1449" Type="http://schemas.openxmlformats.org/officeDocument/2006/relationships/tags" Target="../tags/tag1629.xml"/><Relationship Id="rId88" Type="http://schemas.openxmlformats.org/officeDocument/2006/relationships/tags" Target="../tags/tag268.xml"/><Relationship Id="rId153" Type="http://schemas.openxmlformats.org/officeDocument/2006/relationships/tags" Target="../tags/tag333.xml"/><Relationship Id="rId360" Type="http://schemas.openxmlformats.org/officeDocument/2006/relationships/tags" Target="../tags/tag540.xml"/><Relationship Id="rId598" Type="http://schemas.openxmlformats.org/officeDocument/2006/relationships/tags" Target="../tags/tag778.xml"/><Relationship Id="rId819" Type="http://schemas.openxmlformats.org/officeDocument/2006/relationships/tags" Target="../tags/tag999.xml"/><Relationship Id="rId1004" Type="http://schemas.openxmlformats.org/officeDocument/2006/relationships/tags" Target="../tags/tag1184.xml"/><Relationship Id="rId1211" Type="http://schemas.openxmlformats.org/officeDocument/2006/relationships/tags" Target="../tags/tag1391.xml"/><Relationship Id="rId220" Type="http://schemas.openxmlformats.org/officeDocument/2006/relationships/tags" Target="../tags/tag400.xml"/><Relationship Id="rId458" Type="http://schemas.openxmlformats.org/officeDocument/2006/relationships/tags" Target="../tags/tag638.xml"/><Relationship Id="rId665" Type="http://schemas.openxmlformats.org/officeDocument/2006/relationships/tags" Target="../tags/tag845.xml"/><Relationship Id="rId872" Type="http://schemas.openxmlformats.org/officeDocument/2006/relationships/tags" Target="../tags/tag1052.xml"/><Relationship Id="rId1088" Type="http://schemas.openxmlformats.org/officeDocument/2006/relationships/tags" Target="../tags/tag1268.xml"/><Relationship Id="rId1295" Type="http://schemas.openxmlformats.org/officeDocument/2006/relationships/tags" Target="../tags/tag1475.xml"/><Relationship Id="rId1309" Type="http://schemas.openxmlformats.org/officeDocument/2006/relationships/tags" Target="../tags/tag1489.xml"/><Relationship Id="rId1516" Type="http://schemas.openxmlformats.org/officeDocument/2006/relationships/tags" Target="../tags/tag1696.xml"/><Relationship Id="rId15" Type="http://schemas.openxmlformats.org/officeDocument/2006/relationships/tags" Target="../tags/tag195.xml"/><Relationship Id="rId318" Type="http://schemas.openxmlformats.org/officeDocument/2006/relationships/tags" Target="../tags/tag498.xml"/><Relationship Id="rId525" Type="http://schemas.openxmlformats.org/officeDocument/2006/relationships/tags" Target="../tags/tag705.xml"/><Relationship Id="rId732" Type="http://schemas.openxmlformats.org/officeDocument/2006/relationships/tags" Target="../tags/tag912.xml"/><Relationship Id="rId1155" Type="http://schemas.openxmlformats.org/officeDocument/2006/relationships/tags" Target="../tags/tag1335.xml"/><Relationship Id="rId1362" Type="http://schemas.openxmlformats.org/officeDocument/2006/relationships/tags" Target="../tags/tag1542.xml"/><Relationship Id="rId99" Type="http://schemas.openxmlformats.org/officeDocument/2006/relationships/tags" Target="../tags/tag279.xml"/><Relationship Id="rId164" Type="http://schemas.openxmlformats.org/officeDocument/2006/relationships/tags" Target="../tags/tag344.xml"/><Relationship Id="rId371" Type="http://schemas.openxmlformats.org/officeDocument/2006/relationships/tags" Target="../tags/tag551.xml"/><Relationship Id="rId1015" Type="http://schemas.openxmlformats.org/officeDocument/2006/relationships/tags" Target="../tags/tag1195.xml"/><Relationship Id="rId1222" Type="http://schemas.openxmlformats.org/officeDocument/2006/relationships/tags" Target="../tags/tag1402.xml"/><Relationship Id="rId469" Type="http://schemas.openxmlformats.org/officeDocument/2006/relationships/tags" Target="../tags/tag649.xml"/><Relationship Id="rId676" Type="http://schemas.openxmlformats.org/officeDocument/2006/relationships/tags" Target="../tags/tag856.xml"/><Relationship Id="rId883" Type="http://schemas.openxmlformats.org/officeDocument/2006/relationships/tags" Target="../tags/tag1063.xml"/><Relationship Id="rId1099" Type="http://schemas.openxmlformats.org/officeDocument/2006/relationships/tags" Target="../tags/tag1279.xml"/><Relationship Id="rId1527" Type="http://schemas.openxmlformats.org/officeDocument/2006/relationships/tags" Target="../tags/tag1707.xml"/><Relationship Id="rId26" Type="http://schemas.openxmlformats.org/officeDocument/2006/relationships/tags" Target="../tags/tag206.xml"/><Relationship Id="rId231" Type="http://schemas.openxmlformats.org/officeDocument/2006/relationships/tags" Target="../tags/tag411.xml"/><Relationship Id="rId329" Type="http://schemas.openxmlformats.org/officeDocument/2006/relationships/tags" Target="../tags/tag509.xml"/><Relationship Id="rId536" Type="http://schemas.openxmlformats.org/officeDocument/2006/relationships/tags" Target="../tags/tag716.xml"/><Relationship Id="rId1166" Type="http://schemas.openxmlformats.org/officeDocument/2006/relationships/tags" Target="../tags/tag1346.xml"/><Relationship Id="rId1373" Type="http://schemas.openxmlformats.org/officeDocument/2006/relationships/tags" Target="../tags/tag1553.xml"/><Relationship Id="rId175" Type="http://schemas.openxmlformats.org/officeDocument/2006/relationships/tags" Target="../tags/tag355.xml"/><Relationship Id="rId743" Type="http://schemas.openxmlformats.org/officeDocument/2006/relationships/tags" Target="../tags/tag923.xml"/><Relationship Id="rId950" Type="http://schemas.openxmlformats.org/officeDocument/2006/relationships/tags" Target="../tags/tag1130.xml"/><Relationship Id="rId1026" Type="http://schemas.openxmlformats.org/officeDocument/2006/relationships/tags" Target="../tags/tag1206.xml"/><Relationship Id="rId1580" Type="http://schemas.openxmlformats.org/officeDocument/2006/relationships/tags" Target="../tags/tag1760.xml"/><Relationship Id="rId382" Type="http://schemas.openxmlformats.org/officeDocument/2006/relationships/tags" Target="../tags/tag562.xml"/><Relationship Id="rId603" Type="http://schemas.openxmlformats.org/officeDocument/2006/relationships/tags" Target="../tags/tag783.xml"/><Relationship Id="rId687" Type="http://schemas.openxmlformats.org/officeDocument/2006/relationships/tags" Target="../tags/tag867.xml"/><Relationship Id="rId810" Type="http://schemas.openxmlformats.org/officeDocument/2006/relationships/tags" Target="../tags/tag990.xml"/><Relationship Id="rId908" Type="http://schemas.openxmlformats.org/officeDocument/2006/relationships/tags" Target="../tags/tag1088.xml"/><Relationship Id="rId1233" Type="http://schemas.openxmlformats.org/officeDocument/2006/relationships/tags" Target="../tags/tag1413.xml"/><Relationship Id="rId1440" Type="http://schemas.openxmlformats.org/officeDocument/2006/relationships/tags" Target="../tags/tag1620.xml"/><Relationship Id="rId1538" Type="http://schemas.openxmlformats.org/officeDocument/2006/relationships/tags" Target="../tags/tag1718.xml"/><Relationship Id="rId242" Type="http://schemas.openxmlformats.org/officeDocument/2006/relationships/tags" Target="../tags/tag422.xml"/><Relationship Id="rId894" Type="http://schemas.openxmlformats.org/officeDocument/2006/relationships/tags" Target="../tags/tag1074.xml"/><Relationship Id="rId1177" Type="http://schemas.openxmlformats.org/officeDocument/2006/relationships/tags" Target="../tags/tag1357.xml"/><Relationship Id="rId1300" Type="http://schemas.openxmlformats.org/officeDocument/2006/relationships/tags" Target="../tags/tag1480.xml"/><Relationship Id="rId37" Type="http://schemas.openxmlformats.org/officeDocument/2006/relationships/tags" Target="../tags/tag217.xml"/><Relationship Id="rId102" Type="http://schemas.openxmlformats.org/officeDocument/2006/relationships/tags" Target="../tags/tag282.xml"/><Relationship Id="rId547" Type="http://schemas.openxmlformats.org/officeDocument/2006/relationships/tags" Target="../tags/tag727.xml"/><Relationship Id="rId754" Type="http://schemas.openxmlformats.org/officeDocument/2006/relationships/tags" Target="../tags/tag934.xml"/><Relationship Id="rId961" Type="http://schemas.openxmlformats.org/officeDocument/2006/relationships/tags" Target="../tags/tag1141.xml"/><Relationship Id="rId1384" Type="http://schemas.openxmlformats.org/officeDocument/2006/relationships/tags" Target="../tags/tag1564.xml"/><Relationship Id="rId1591" Type="http://schemas.openxmlformats.org/officeDocument/2006/relationships/tags" Target="../tags/tag1771.xml"/><Relationship Id="rId1605" Type="http://schemas.openxmlformats.org/officeDocument/2006/relationships/tags" Target="../tags/tag1785.xml"/><Relationship Id="rId90" Type="http://schemas.openxmlformats.org/officeDocument/2006/relationships/tags" Target="../tags/tag270.xml"/><Relationship Id="rId186" Type="http://schemas.openxmlformats.org/officeDocument/2006/relationships/tags" Target="../tags/tag366.xml"/><Relationship Id="rId393" Type="http://schemas.openxmlformats.org/officeDocument/2006/relationships/tags" Target="../tags/tag573.xml"/><Relationship Id="rId407" Type="http://schemas.openxmlformats.org/officeDocument/2006/relationships/tags" Target="../tags/tag587.xml"/><Relationship Id="rId614" Type="http://schemas.openxmlformats.org/officeDocument/2006/relationships/tags" Target="../tags/tag794.xml"/><Relationship Id="rId821" Type="http://schemas.openxmlformats.org/officeDocument/2006/relationships/tags" Target="../tags/tag1001.xml"/><Relationship Id="rId1037" Type="http://schemas.openxmlformats.org/officeDocument/2006/relationships/tags" Target="../tags/tag1217.xml"/><Relationship Id="rId1244" Type="http://schemas.openxmlformats.org/officeDocument/2006/relationships/tags" Target="../tags/tag1424.xml"/><Relationship Id="rId1451" Type="http://schemas.openxmlformats.org/officeDocument/2006/relationships/tags" Target="../tags/tag1631.xml"/><Relationship Id="rId253" Type="http://schemas.openxmlformats.org/officeDocument/2006/relationships/tags" Target="../tags/tag433.xml"/><Relationship Id="rId460" Type="http://schemas.openxmlformats.org/officeDocument/2006/relationships/tags" Target="../tags/tag640.xml"/><Relationship Id="rId698" Type="http://schemas.openxmlformats.org/officeDocument/2006/relationships/tags" Target="../tags/tag878.xml"/><Relationship Id="rId919" Type="http://schemas.openxmlformats.org/officeDocument/2006/relationships/tags" Target="../tags/tag1099.xml"/><Relationship Id="rId1090" Type="http://schemas.openxmlformats.org/officeDocument/2006/relationships/tags" Target="../tags/tag1270.xml"/><Relationship Id="rId1104" Type="http://schemas.openxmlformats.org/officeDocument/2006/relationships/tags" Target="../tags/tag1284.xml"/><Relationship Id="rId1311" Type="http://schemas.openxmlformats.org/officeDocument/2006/relationships/tags" Target="../tags/tag1491.xml"/><Relationship Id="rId1549" Type="http://schemas.openxmlformats.org/officeDocument/2006/relationships/tags" Target="../tags/tag1729.xml"/><Relationship Id="rId48" Type="http://schemas.openxmlformats.org/officeDocument/2006/relationships/tags" Target="../tags/tag228.xml"/><Relationship Id="rId113" Type="http://schemas.openxmlformats.org/officeDocument/2006/relationships/tags" Target="../tags/tag293.xml"/><Relationship Id="rId320" Type="http://schemas.openxmlformats.org/officeDocument/2006/relationships/tags" Target="../tags/tag500.xml"/><Relationship Id="rId558" Type="http://schemas.openxmlformats.org/officeDocument/2006/relationships/tags" Target="../tags/tag738.xml"/><Relationship Id="rId765" Type="http://schemas.openxmlformats.org/officeDocument/2006/relationships/tags" Target="../tags/tag945.xml"/><Relationship Id="rId972" Type="http://schemas.openxmlformats.org/officeDocument/2006/relationships/tags" Target="../tags/tag1152.xml"/><Relationship Id="rId1188" Type="http://schemas.openxmlformats.org/officeDocument/2006/relationships/tags" Target="../tags/tag1368.xml"/><Relationship Id="rId1395" Type="http://schemas.openxmlformats.org/officeDocument/2006/relationships/tags" Target="../tags/tag1575.xml"/><Relationship Id="rId1409" Type="http://schemas.openxmlformats.org/officeDocument/2006/relationships/tags" Target="../tags/tag1589.xml"/><Relationship Id="rId1616" Type="http://schemas.openxmlformats.org/officeDocument/2006/relationships/tags" Target="../tags/tag1796.xml"/><Relationship Id="rId197" Type="http://schemas.openxmlformats.org/officeDocument/2006/relationships/tags" Target="../tags/tag377.xml"/><Relationship Id="rId418" Type="http://schemas.openxmlformats.org/officeDocument/2006/relationships/tags" Target="../tags/tag598.xml"/><Relationship Id="rId625" Type="http://schemas.openxmlformats.org/officeDocument/2006/relationships/tags" Target="../tags/tag805.xml"/><Relationship Id="rId832" Type="http://schemas.openxmlformats.org/officeDocument/2006/relationships/tags" Target="../tags/tag1012.xml"/><Relationship Id="rId1048" Type="http://schemas.openxmlformats.org/officeDocument/2006/relationships/tags" Target="../tags/tag1228.xml"/><Relationship Id="rId1255" Type="http://schemas.openxmlformats.org/officeDocument/2006/relationships/tags" Target="../tags/tag1435.xml"/><Relationship Id="rId1462" Type="http://schemas.openxmlformats.org/officeDocument/2006/relationships/tags" Target="../tags/tag1642.xml"/><Relationship Id="rId264" Type="http://schemas.openxmlformats.org/officeDocument/2006/relationships/tags" Target="../tags/tag444.xml"/><Relationship Id="rId471" Type="http://schemas.openxmlformats.org/officeDocument/2006/relationships/tags" Target="../tags/tag651.xml"/><Relationship Id="rId1115" Type="http://schemas.openxmlformats.org/officeDocument/2006/relationships/tags" Target="../tags/tag1295.xml"/><Relationship Id="rId1322" Type="http://schemas.openxmlformats.org/officeDocument/2006/relationships/tags" Target="../tags/tag1502.xml"/><Relationship Id="rId59" Type="http://schemas.openxmlformats.org/officeDocument/2006/relationships/tags" Target="../tags/tag239.xml"/><Relationship Id="rId124" Type="http://schemas.openxmlformats.org/officeDocument/2006/relationships/tags" Target="../tags/tag304.xml"/><Relationship Id="rId569" Type="http://schemas.openxmlformats.org/officeDocument/2006/relationships/tags" Target="../tags/tag749.xml"/><Relationship Id="rId776" Type="http://schemas.openxmlformats.org/officeDocument/2006/relationships/tags" Target="../tags/tag956.xml"/><Relationship Id="rId983" Type="http://schemas.openxmlformats.org/officeDocument/2006/relationships/tags" Target="../tags/tag1163.xml"/><Relationship Id="rId1199" Type="http://schemas.openxmlformats.org/officeDocument/2006/relationships/tags" Target="../tags/tag1379.xml"/><Relationship Id="rId1627" Type="http://schemas.openxmlformats.org/officeDocument/2006/relationships/image" Target="../media/image48.png"/><Relationship Id="rId331" Type="http://schemas.openxmlformats.org/officeDocument/2006/relationships/tags" Target="../tags/tag511.xml"/><Relationship Id="rId429" Type="http://schemas.openxmlformats.org/officeDocument/2006/relationships/tags" Target="../tags/tag609.xml"/><Relationship Id="rId636" Type="http://schemas.openxmlformats.org/officeDocument/2006/relationships/tags" Target="../tags/tag816.xml"/><Relationship Id="rId1059" Type="http://schemas.openxmlformats.org/officeDocument/2006/relationships/tags" Target="../tags/tag1239.xml"/><Relationship Id="rId1266" Type="http://schemas.openxmlformats.org/officeDocument/2006/relationships/tags" Target="../tags/tag1446.xml"/><Relationship Id="rId1473" Type="http://schemas.openxmlformats.org/officeDocument/2006/relationships/tags" Target="../tags/tag1653.xml"/><Relationship Id="rId843" Type="http://schemas.openxmlformats.org/officeDocument/2006/relationships/tags" Target="../tags/tag1023.xml"/><Relationship Id="rId1126" Type="http://schemas.openxmlformats.org/officeDocument/2006/relationships/tags" Target="../tags/tag1306.xml"/><Relationship Id="rId275" Type="http://schemas.openxmlformats.org/officeDocument/2006/relationships/tags" Target="../tags/tag455.xml"/><Relationship Id="rId482" Type="http://schemas.openxmlformats.org/officeDocument/2006/relationships/tags" Target="../tags/tag662.xml"/><Relationship Id="rId703" Type="http://schemas.openxmlformats.org/officeDocument/2006/relationships/tags" Target="../tags/tag883.xml"/><Relationship Id="rId910" Type="http://schemas.openxmlformats.org/officeDocument/2006/relationships/tags" Target="../tags/tag1090.xml"/><Relationship Id="rId1333" Type="http://schemas.openxmlformats.org/officeDocument/2006/relationships/tags" Target="../tags/tag1513.xml"/><Relationship Id="rId1540" Type="http://schemas.openxmlformats.org/officeDocument/2006/relationships/tags" Target="../tags/tag1720.xml"/><Relationship Id="rId135" Type="http://schemas.openxmlformats.org/officeDocument/2006/relationships/tags" Target="../tags/tag315.xml"/><Relationship Id="rId342" Type="http://schemas.openxmlformats.org/officeDocument/2006/relationships/tags" Target="../tags/tag522.xml"/><Relationship Id="rId787" Type="http://schemas.openxmlformats.org/officeDocument/2006/relationships/tags" Target="../tags/tag967.xml"/><Relationship Id="rId994" Type="http://schemas.openxmlformats.org/officeDocument/2006/relationships/tags" Target="../tags/tag1174.xml"/><Relationship Id="rId1400" Type="http://schemas.openxmlformats.org/officeDocument/2006/relationships/tags" Target="../tags/tag1580.xml"/><Relationship Id="rId202" Type="http://schemas.openxmlformats.org/officeDocument/2006/relationships/tags" Target="../tags/tag382.xml"/><Relationship Id="rId647" Type="http://schemas.openxmlformats.org/officeDocument/2006/relationships/tags" Target="../tags/tag827.xml"/><Relationship Id="rId854" Type="http://schemas.openxmlformats.org/officeDocument/2006/relationships/tags" Target="../tags/tag1034.xml"/><Relationship Id="rId1277" Type="http://schemas.openxmlformats.org/officeDocument/2006/relationships/tags" Target="../tags/tag1457.xml"/><Relationship Id="rId1484" Type="http://schemas.openxmlformats.org/officeDocument/2006/relationships/tags" Target="../tags/tag1664.xml"/><Relationship Id="rId286" Type="http://schemas.openxmlformats.org/officeDocument/2006/relationships/tags" Target="../tags/tag466.xml"/><Relationship Id="rId493" Type="http://schemas.openxmlformats.org/officeDocument/2006/relationships/tags" Target="../tags/tag673.xml"/><Relationship Id="rId507" Type="http://schemas.openxmlformats.org/officeDocument/2006/relationships/tags" Target="../tags/tag687.xml"/><Relationship Id="rId714" Type="http://schemas.openxmlformats.org/officeDocument/2006/relationships/tags" Target="../tags/tag894.xml"/><Relationship Id="rId921" Type="http://schemas.openxmlformats.org/officeDocument/2006/relationships/tags" Target="../tags/tag1101.xml"/><Relationship Id="rId1137" Type="http://schemas.openxmlformats.org/officeDocument/2006/relationships/tags" Target="../tags/tag1317.xml"/><Relationship Id="rId1344" Type="http://schemas.openxmlformats.org/officeDocument/2006/relationships/tags" Target="../tags/tag1524.xml"/><Relationship Id="rId1551" Type="http://schemas.openxmlformats.org/officeDocument/2006/relationships/tags" Target="../tags/tag1731.xml"/><Relationship Id="rId50" Type="http://schemas.openxmlformats.org/officeDocument/2006/relationships/tags" Target="../tags/tag230.xml"/><Relationship Id="rId146" Type="http://schemas.openxmlformats.org/officeDocument/2006/relationships/tags" Target="../tags/tag326.xml"/><Relationship Id="rId353" Type="http://schemas.openxmlformats.org/officeDocument/2006/relationships/tags" Target="../tags/tag533.xml"/><Relationship Id="rId560" Type="http://schemas.openxmlformats.org/officeDocument/2006/relationships/tags" Target="../tags/tag740.xml"/><Relationship Id="rId798" Type="http://schemas.openxmlformats.org/officeDocument/2006/relationships/tags" Target="../tags/tag978.xml"/><Relationship Id="rId1190" Type="http://schemas.openxmlformats.org/officeDocument/2006/relationships/tags" Target="../tags/tag1370.xml"/><Relationship Id="rId1204" Type="http://schemas.openxmlformats.org/officeDocument/2006/relationships/tags" Target="../tags/tag1384.xml"/><Relationship Id="rId1411" Type="http://schemas.openxmlformats.org/officeDocument/2006/relationships/tags" Target="../tags/tag1591.xml"/><Relationship Id="rId213" Type="http://schemas.openxmlformats.org/officeDocument/2006/relationships/tags" Target="../tags/tag393.xml"/><Relationship Id="rId420" Type="http://schemas.openxmlformats.org/officeDocument/2006/relationships/tags" Target="../tags/tag600.xml"/><Relationship Id="rId658" Type="http://schemas.openxmlformats.org/officeDocument/2006/relationships/tags" Target="../tags/tag838.xml"/><Relationship Id="rId865" Type="http://schemas.openxmlformats.org/officeDocument/2006/relationships/tags" Target="../tags/tag1045.xml"/><Relationship Id="rId1050" Type="http://schemas.openxmlformats.org/officeDocument/2006/relationships/tags" Target="../tags/tag1230.xml"/><Relationship Id="rId1288" Type="http://schemas.openxmlformats.org/officeDocument/2006/relationships/tags" Target="../tags/tag1468.xml"/><Relationship Id="rId1495" Type="http://schemas.openxmlformats.org/officeDocument/2006/relationships/tags" Target="../tags/tag1675.xml"/><Relationship Id="rId1509" Type="http://schemas.openxmlformats.org/officeDocument/2006/relationships/tags" Target="../tags/tag1689.xml"/><Relationship Id="rId297" Type="http://schemas.openxmlformats.org/officeDocument/2006/relationships/tags" Target="../tags/tag477.xml"/><Relationship Id="rId518" Type="http://schemas.openxmlformats.org/officeDocument/2006/relationships/tags" Target="../tags/tag698.xml"/><Relationship Id="rId725" Type="http://schemas.openxmlformats.org/officeDocument/2006/relationships/tags" Target="../tags/tag905.xml"/><Relationship Id="rId932" Type="http://schemas.openxmlformats.org/officeDocument/2006/relationships/tags" Target="../tags/tag1112.xml"/><Relationship Id="rId1148" Type="http://schemas.openxmlformats.org/officeDocument/2006/relationships/tags" Target="../tags/tag1328.xml"/><Relationship Id="rId1355" Type="http://schemas.openxmlformats.org/officeDocument/2006/relationships/tags" Target="../tags/tag1535.xml"/><Relationship Id="rId1562" Type="http://schemas.openxmlformats.org/officeDocument/2006/relationships/tags" Target="../tags/tag1742.xml"/><Relationship Id="rId157" Type="http://schemas.openxmlformats.org/officeDocument/2006/relationships/tags" Target="../tags/tag337.xml"/><Relationship Id="rId364" Type="http://schemas.openxmlformats.org/officeDocument/2006/relationships/tags" Target="../tags/tag544.xml"/><Relationship Id="rId1008" Type="http://schemas.openxmlformats.org/officeDocument/2006/relationships/tags" Target="../tags/tag1188.xml"/><Relationship Id="rId1215" Type="http://schemas.openxmlformats.org/officeDocument/2006/relationships/tags" Target="../tags/tag1395.xml"/><Relationship Id="rId1422" Type="http://schemas.openxmlformats.org/officeDocument/2006/relationships/tags" Target="../tags/tag1602.xml"/><Relationship Id="rId61" Type="http://schemas.openxmlformats.org/officeDocument/2006/relationships/tags" Target="../tags/tag241.xml"/><Relationship Id="rId571" Type="http://schemas.openxmlformats.org/officeDocument/2006/relationships/tags" Target="../tags/tag751.xml"/><Relationship Id="rId669" Type="http://schemas.openxmlformats.org/officeDocument/2006/relationships/tags" Target="../tags/tag849.xml"/><Relationship Id="rId876" Type="http://schemas.openxmlformats.org/officeDocument/2006/relationships/tags" Target="../tags/tag1056.xml"/><Relationship Id="rId1299" Type="http://schemas.openxmlformats.org/officeDocument/2006/relationships/tags" Target="../tags/tag1479.xml"/><Relationship Id="rId19" Type="http://schemas.openxmlformats.org/officeDocument/2006/relationships/tags" Target="../tags/tag199.xml"/><Relationship Id="rId224" Type="http://schemas.openxmlformats.org/officeDocument/2006/relationships/tags" Target="../tags/tag404.xml"/><Relationship Id="rId431" Type="http://schemas.openxmlformats.org/officeDocument/2006/relationships/tags" Target="../tags/tag611.xml"/><Relationship Id="rId529" Type="http://schemas.openxmlformats.org/officeDocument/2006/relationships/tags" Target="../tags/tag709.xml"/><Relationship Id="rId736" Type="http://schemas.openxmlformats.org/officeDocument/2006/relationships/tags" Target="../tags/tag916.xml"/><Relationship Id="rId1061" Type="http://schemas.openxmlformats.org/officeDocument/2006/relationships/tags" Target="../tags/tag1241.xml"/><Relationship Id="rId1159" Type="http://schemas.openxmlformats.org/officeDocument/2006/relationships/tags" Target="../tags/tag1339.xml"/><Relationship Id="rId1366" Type="http://schemas.openxmlformats.org/officeDocument/2006/relationships/tags" Target="../tags/tag1546.xml"/><Relationship Id="rId168" Type="http://schemas.openxmlformats.org/officeDocument/2006/relationships/tags" Target="../tags/tag348.xml"/><Relationship Id="rId943" Type="http://schemas.openxmlformats.org/officeDocument/2006/relationships/tags" Target="../tags/tag1123.xml"/><Relationship Id="rId1019" Type="http://schemas.openxmlformats.org/officeDocument/2006/relationships/tags" Target="../tags/tag1199.xml"/><Relationship Id="rId1573" Type="http://schemas.openxmlformats.org/officeDocument/2006/relationships/tags" Target="../tags/tag1753.xml"/><Relationship Id="rId72" Type="http://schemas.openxmlformats.org/officeDocument/2006/relationships/tags" Target="../tags/tag252.xml"/><Relationship Id="rId375" Type="http://schemas.openxmlformats.org/officeDocument/2006/relationships/tags" Target="../tags/tag555.xml"/><Relationship Id="rId582" Type="http://schemas.openxmlformats.org/officeDocument/2006/relationships/tags" Target="../tags/tag762.xml"/><Relationship Id="rId803" Type="http://schemas.openxmlformats.org/officeDocument/2006/relationships/tags" Target="../tags/tag983.xml"/><Relationship Id="rId1226" Type="http://schemas.openxmlformats.org/officeDocument/2006/relationships/tags" Target="../tags/tag1406.xml"/><Relationship Id="rId1433" Type="http://schemas.openxmlformats.org/officeDocument/2006/relationships/tags" Target="../tags/tag1613.xml"/><Relationship Id="rId3" Type="http://schemas.openxmlformats.org/officeDocument/2006/relationships/tags" Target="../tags/tag183.xml"/><Relationship Id="rId235" Type="http://schemas.openxmlformats.org/officeDocument/2006/relationships/tags" Target="../tags/tag415.xml"/><Relationship Id="rId442" Type="http://schemas.openxmlformats.org/officeDocument/2006/relationships/tags" Target="../tags/tag622.xml"/><Relationship Id="rId887" Type="http://schemas.openxmlformats.org/officeDocument/2006/relationships/tags" Target="../tags/tag1067.xml"/><Relationship Id="rId1072" Type="http://schemas.openxmlformats.org/officeDocument/2006/relationships/tags" Target="../tags/tag1252.xml"/><Relationship Id="rId1500" Type="http://schemas.openxmlformats.org/officeDocument/2006/relationships/tags" Target="../tags/tag1680.xml"/><Relationship Id="rId302" Type="http://schemas.openxmlformats.org/officeDocument/2006/relationships/tags" Target="../tags/tag482.xml"/><Relationship Id="rId747" Type="http://schemas.openxmlformats.org/officeDocument/2006/relationships/tags" Target="../tags/tag927.xml"/><Relationship Id="rId954" Type="http://schemas.openxmlformats.org/officeDocument/2006/relationships/tags" Target="../tags/tag1134.xml"/><Relationship Id="rId1377" Type="http://schemas.openxmlformats.org/officeDocument/2006/relationships/tags" Target="../tags/tag1557.xml"/><Relationship Id="rId1584" Type="http://schemas.openxmlformats.org/officeDocument/2006/relationships/tags" Target="../tags/tag1764.xml"/><Relationship Id="rId83" Type="http://schemas.openxmlformats.org/officeDocument/2006/relationships/tags" Target="../tags/tag263.xml"/><Relationship Id="rId179" Type="http://schemas.openxmlformats.org/officeDocument/2006/relationships/tags" Target="../tags/tag359.xml"/><Relationship Id="rId386" Type="http://schemas.openxmlformats.org/officeDocument/2006/relationships/tags" Target="../tags/tag566.xml"/><Relationship Id="rId593" Type="http://schemas.openxmlformats.org/officeDocument/2006/relationships/tags" Target="../tags/tag773.xml"/><Relationship Id="rId607" Type="http://schemas.openxmlformats.org/officeDocument/2006/relationships/tags" Target="../tags/tag787.xml"/><Relationship Id="rId814" Type="http://schemas.openxmlformats.org/officeDocument/2006/relationships/tags" Target="../tags/tag994.xml"/><Relationship Id="rId1237" Type="http://schemas.openxmlformats.org/officeDocument/2006/relationships/tags" Target="../tags/tag1417.xml"/><Relationship Id="rId1444" Type="http://schemas.openxmlformats.org/officeDocument/2006/relationships/tags" Target="../tags/tag1624.xml"/><Relationship Id="rId246" Type="http://schemas.openxmlformats.org/officeDocument/2006/relationships/tags" Target="../tags/tag426.xml"/><Relationship Id="rId453" Type="http://schemas.openxmlformats.org/officeDocument/2006/relationships/tags" Target="../tags/tag633.xml"/><Relationship Id="rId660" Type="http://schemas.openxmlformats.org/officeDocument/2006/relationships/tags" Target="../tags/tag840.xml"/><Relationship Id="rId898" Type="http://schemas.openxmlformats.org/officeDocument/2006/relationships/tags" Target="../tags/tag1078.xml"/><Relationship Id="rId1083" Type="http://schemas.openxmlformats.org/officeDocument/2006/relationships/tags" Target="../tags/tag1263.xml"/><Relationship Id="rId1290" Type="http://schemas.openxmlformats.org/officeDocument/2006/relationships/tags" Target="../tags/tag1470.xml"/><Relationship Id="rId1304" Type="http://schemas.openxmlformats.org/officeDocument/2006/relationships/tags" Target="../tags/tag1484.xml"/><Relationship Id="rId1511" Type="http://schemas.openxmlformats.org/officeDocument/2006/relationships/tags" Target="../tags/tag1691.xml"/><Relationship Id="rId106" Type="http://schemas.openxmlformats.org/officeDocument/2006/relationships/tags" Target="../tags/tag286.xml"/><Relationship Id="rId313" Type="http://schemas.openxmlformats.org/officeDocument/2006/relationships/tags" Target="../tags/tag493.xml"/><Relationship Id="rId758" Type="http://schemas.openxmlformats.org/officeDocument/2006/relationships/tags" Target="../tags/tag938.xml"/><Relationship Id="rId965" Type="http://schemas.openxmlformats.org/officeDocument/2006/relationships/tags" Target="../tags/tag1145.xml"/><Relationship Id="rId1150" Type="http://schemas.openxmlformats.org/officeDocument/2006/relationships/tags" Target="../tags/tag1330.xml"/><Relationship Id="rId1388" Type="http://schemas.openxmlformats.org/officeDocument/2006/relationships/tags" Target="../tags/tag1568.xml"/><Relationship Id="rId1595" Type="http://schemas.openxmlformats.org/officeDocument/2006/relationships/tags" Target="../tags/tag1775.xml"/><Relationship Id="rId1609" Type="http://schemas.openxmlformats.org/officeDocument/2006/relationships/tags" Target="../tags/tag1789.xml"/><Relationship Id="rId10" Type="http://schemas.openxmlformats.org/officeDocument/2006/relationships/tags" Target="../tags/tag190.xml"/><Relationship Id="rId94" Type="http://schemas.openxmlformats.org/officeDocument/2006/relationships/tags" Target="../tags/tag274.xml"/><Relationship Id="rId397" Type="http://schemas.openxmlformats.org/officeDocument/2006/relationships/tags" Target="../tags/tag577.xml"/><Relationship Id="rId520" Type="http://schemas.openxmlformats.org/officeDocument/2006/relationships/tags" Target="../tags/tag700.xml"/><Relationship Id="rId618" Type="http://schemas.openxmlformats.org/officeDocument/2006/relationships/tags" Target="../tags/tag798.xml"/><Relationship Id="rId825" Type="http://schemas.openxmlformats.org/officeDocument/2006/relationships/tags" Target="../tags/tag1005.xml"/><Relationship Id="rId1248" Type="http://schemas.openxmlformats.org/officeDocument/2006/relationships/tags" Target="../tags/tag1428.xml"/><Relationship Id="rId1455" Type="http://schemas.openxmlformats.org/officeDocument/2006/relationships/tags" Target="../tags/tag1635.xml"/><Relationship Id="rId257" Type="http://schemas.openxmlformats.org/officeDocument/2006/relationships/tags" Target="../tags/tag437.xml"/><Relationship Id="rId464" Type="http://schemas.openxmlformats.org/officeDocument/2006/relationships/tags" Target="../tags/tag644.xml"/><Relationship Id="rId1010" Type="http://schemas.openxmlformats.org/officeDocument/2006/relationships/tags" Target="../tags/tag1190.xml"/><Relationship Id="rId1094" Type="http://schemas.openxmlformats.org/officeDocument/2006/relationships/tags" Target="../tags/tag1274.xml"/><Relationship Id="rId1108" Type="http://schemas.openxmlformats.org/officeDocument/2006/relationships/tags" Target="../tags/tag1288.xml"/><Relationship Id="rId1315" Type="http://schemas.openxmlformats.org/officeDocument/2006/relationships/tags" Target="../tags/tag1495.xml"/><Relationship Id="rId117" Type="http://schemas.openxmlformats.org/officeDocument/2006/relationships/tags" Target="../tags/tag297.xml"/><Relationship Id="rId671" Type="http://schemas.openxmlformats.org/officeDocument/2006/relationships/tags" Target="../tags/tag851.xml"/><Relationship Id="rId769" Type="http://schemas.openxmlformats.org/officeDocument/2006/relationships/tags" Target="../tags/tag949.xml"/><Relationship Id="rId976" Type="http://schemas.openxmlformats.org/officeDocument/2006/relationships/tags" Target="../tags/tag1156.xml"/><Relationship Id="rId1399" Type="http://schemas.openxmlformats.org/officeDocument/2006/relationships/tags" Target="../tags/tag1579.xml"/><Relationship Id="rId324" Type="http://schemas.openxmlformats.org/officeDocument/2006/relationships/tags" Target="../tags/tag504.xml"/><Relationship Id="rId531" Type="http://schemas.openxmlformats.org/officeDocument/2006/relationships/tags" Target="../tags/tag711.xml"/><Relationship Id="rId629" Type="http://schemas.openxmlformats.org/officeDocument/2006/relationships/tags" Target="../tags/tag809.xml"/><Relationship Id="rId1161" Type="http://schemas.openxmlformats.org/officeDocument/2006/relationships/tags" Target="../tags/tag1341.xml"/><Relationship Id="rId1259" Type="http://schemas.openxmlformats.org/officeDocument/2006/relationships/tags" Target="../tags/tag1439.xml"/><Relationship Id="rId1466" Type="http://schemas.openxmlformats.org/officeDocument/2006/relationships/tags" Target="../tags/tag1646.xml"/><Relationship Id="rId836" Type="http://schemas.openxmlformats.org/officeDocument/2006/relationships/tags" Target="../tags/tag1016.xml"/><Relationship Id="rId1021" Type="http://schemas.openxmlformats.org/officeDocument/2006/relationships/tags" Target="../tags/tag1201.xml"/><Relationship Id="rId1119" Type="http://schemas.openxmlformats.org/officeDocument/2006/relationships/tags" Target="../tags/tag1299.xml"/><Relationship Id="rId903" Type="http://schemas.openxmlformats.org/officeDocument/2006/relationships/tags" Target="../tags/tag1083.xml"/><Relationship Id="rId1326" Type="http://schemas.openxmlformats.org/officeDocument/2006/relationships/tags" Target="../tags/tag1506.xml"/><Relationship Id="rId1533" Type="http://schemas.openxmlformats.org/officeDocument/2006/relationships/tags" Target="../tags/tag1713.xml"/><Relationship Id="rId32" Type="http://schemas.openxmlformats.org/officeDocument/2006/relationships/tags" Target="../tags/tag212.xml"/><Relationship Id="rId1600" Type="http://schemas.openxmlformats.org/officeDocument/2006/relationships/tags" Target="../tags/tag1780.xml"/><Relationship Id="rId181" Type="http://schemas.openxmlformats.org/officeDocument/2006/relationships/tags" Target="../tags/tag361.xml"/><Relationship Id="rId279" Type="http://schemas.openxmlformats.org/officeDocument/2006/relationships/tags" Target="../tags/tag459.xml"/><Relationship Id="rId486" Type="http://schemas.openxmlformats.org/officeDocument/2006/relationships/tags" Target="../tags/tag666.xml"/><Relationship Id="rId693" Type="http://schemas.openxmlformats.org/officeDocument/2006/relationships/tags" Target="../tags/tag873.xml"/><Relationship Id="rId139" Type="http://schemas.openxmlformats.org/officeDocument/2006/relationships/tags" Target="../tags/tag319.xml"/><Relationship Id="rId346" Type="http://schemas.openxmlformats.org/officeDocument/2006/relationships/tags" Target="../tags/tag526.xml"/><Relationship Id="rId553" Type="http://schemas.openxmlformats.org/officeDocument/2006/relationships/tags" Target="../tags/tag733.xml"/><Relationship Id="rId760" Type="http://schemas.openxmlformats.org/officeDocument/2006/relationships/tags" Target="../tags/tag940.xml"/><Relationship Id="rId998" Type="http://schemas.openxmlformats.org/officeDocument/2006/relationships/tags" Target="../tags/tag1178.xml"/><Relationship Id="rId1183" Type="http://schemas.openxmlformats.org/officeDocument/2006/relationships/tags" Target="../tags/tag1363.xml"/><Relationship Id="rId1390" Type="http://schemas.openxmlformats.org/officeDocument/2006/relationships/tags" Target="../tags/tag1570.xml"/><Relationship Id="rId206" Type="http://schemas.openxmlformats.org/officeDocument/2006/relationships/tags" Target="../tags/tag386.xml"/><Relationship Id="rId413" Type="http://schemas.openxmlformats.org/officeDocument/2006/relationships/tags" Target="../tags/tag593.xml"/><Relationship Id="rId858" Type="http://schemas.openxmlformats.org/officeDocument/2006/relationships/tags" Target="../tags/tag1038.xml"/><Relationship Id="rId1043" Type="http://schemas.openxmlformats.org/officeDocument/2006/relationships/tags" Target="../tags/tag1223.xml"/><Relationship Id="rId1488" Type="http://schemas.openxmlformats.org/officeDocument/2006/relationships/tags" Target="../tags/tag1668.xml"/><Relationship Id="rId620" Type="http://schemas.openxmlformats.org/officeDocument/2006/relationships/tags" Target="../tags/tag800.xml"/><Relationship Id="rId718" Type="http://schemas.openxmlformats.org/officeDocument/2006/relationships/tags" Target="../tags/tag898.xml"/><Relationship Id="rId925" Type="http://schemas.openxmlformats.org/officeDocument/2006/relationships/tags" Target="../tags/tag1105.xml"/><Relationship Id="rId1250" Type="http://schemas.openxmlformats.org/officeDocument/2006/relationships/tags" Target="../tags/tag1430.xml"/><Relationship Id="rId1348" Type="http://schemas.openxmlformats.org/officeDocument/2006/relationships/tags" Target="../tags/tag1528.xml"/><Relationship Id="rId1555" Type="http://schemas.openxmlformats.org/officeDocument/2006/relationships/tags" Target="../tags/tag1735.xml"/><Relationship Id="rId1110" Type="http://schemas.openxmlformats.org/officeDocument/2006/relationships/tags" Target="../tags/tag1290.xml"/><Relationship Id="rId1208" Type="http://schemas.openxmlformats.org/officeDocument/2006/relationships/tags" Target="../tags/tag1388.xml"/><Relationship Id="rId1415" Type="http://schemas.openxmlformats.org/officeDocument/2006/relationships/tags" Target="../tags/tag1595.xml"/><Relationship Id="rId54" Type="http://schemas.openxmlformats.org/officeDocument/2006/relationships/tags" Target="../tags/tag234.xml"/><Relationship Id="rId1622" Type="http://schemas.openxmlformats.org/officeDocument/2006/relationships/tags" Target="../tags/tag1802.xml"/><Relationship Id="rId270" Type="http://schemas.openxmlformats.org/officeDocument/2006/relationships/tags" Target="../tags/tag450.xml"/><Relationship Id="rId130" Type="http://schemas.openxmlformats.org/officeDocument/2006/relationships/tags" Target="../tags/tag310.xml"/><Relationship Id="rId368" Type="http://schemas.openxmlformats.org/officeDocument/2006/relationships/tags" Target="../tags/tag548.xml"/><Relationship Id="rId575" Type="http://schemas.openxmlformats.org/officeDocument/2006/relationships/tags" Target="../tags/tag755.xml"/><Relationship Id="rId782" Type="http://schemas.openxmlformats.org/officeDocument/2006/relationships/tags" Target="../tags/tag962.xml"/><Relationship Id="rId228" Type="http://schemas.openxmlformats.org/officeDocument/2006/relationships/tags" Target="../tags/tag408.xml"/><Relationship Id="rId435" Type="http://schemas.openxmlformats.org/officeDocument/2006/relationships/tags" Target="../tags/tag615.xml"/><Relationship Id="rId642" Type="http://schemas.openxmlformats.org/officeDocument/2006/relationships/tags" Target="../tags/tag822.xml"/><Relationship Id="rId1065" Type="http://schemas.openxmlformats.org/officeDocument/2006/relationships/tags" Target="../tags/tag1245.xml"/><Relationship Id="rId1272" Type="http://schemas.openxmlformats.org/officeDocument/2006/relationships/tags" Target="../tags/tag1452.xml"/><Relationship Id="rId502" Type="http://schemas.openxmlformats.org/officeDocument/2006/relationships/tags" Target="../tags/tag682.xml"/><Relationship Id="rId947" Type="http://schemas.openxmlformats.org/officeDocument/2006/relationships/tags" Target="../tags/tag1127.xml"/><Relationship Id="rId1132" Type="http://schemas.openxmlformats.org/officeDocument/2006/relationships/tags" Target="../tags/tag1312.xml"/><Relationship Id="rId1577" Type="http://schemas.openxmlformats.org/officeDocument/2006/relationships/tags" Target="../tags/tag1757.xml"/><Relationship Id="rId76" Type="http://schemas.openxmlformats.org/officeDocument/2006/relationships/tags" Target="../tags/tag256.xml"/><Relationship Id="rId807" Type="http://schemas.openxmlformats.org/officeDocument/2006/relationships/tags" Target="../tags/tag987.xml"/><Relationship Id="rId1437" Type="http://schemas.openxmlformats.org/officeDocument/2006/relationships/tags" Target="../tags/tag1617.xml"/><Relationship Id="rId1504" Type="http://schemas.openxmlformats.org/officeDocument/2006/relationships/tags" Target="../tags/tag1684.xml"/><Relationship Id="rId292" Type="http://schemas.openxmlformats.org/officeDocument/2006/relationships/tags" Target="../tags/tag472.xml"/><Relationship Id="rId597" Type="http://schemas.openxmlformats.org/officeDocument/2006/relationships/tags" Target="../tags/tag777.xml"/><Relationship Id="rId152" Type="http://schemas.openxmlformats.org/officeDocument/2006/relationships/tags" Target="../tags/tag332.xml"/><Relationship Id="rId457" Type="http://schemas.openxmlformats.org/officeDocument/2006/relationships/tags" Target="../tags/tag637.xml"/><Relationship Id="rId1087" Type="http://schemas.openxmlformats.org/officeDocument/2006/relationships/tags" Target="../tags/tag1267.xml"/><Relationship Id="rId1294" Type="http://schemas.openxmlformats.org/officeDocument/2006/relationships/tags" Target="../tags/tag1474.xml"/><Relationship Id="rId664" Type="http://schemas.openxmlformats.org/officeDocument/2006/relationships/tags" Target="../tags/tag844.xml"/><Relationship Id="rId871" Type="http://schemas.openxmlformats.org/officeDocument/2006/relationships/tags" Target="../tags/tag1051.xml"/><Relationship Id="rId969" Type="http://schemas.openxmlformats.org/officeDocument/2006/relationships/tags" Target="../tags/tag1149.xml"/><Relationship Id="rId1599" Type="http://schemas.openxmlformats.org/officeDocument/2006/relationships/tags" Target="../tags/tag1779.xml"/><Relationship Id="rId317" Type="http://schemas.openxmlformats.org/officeDocument/2006/relationships/tags" Target="../tags/tag497.xml"/><Relationship Id="rId524" Type="http://schemas.openxmlformats.org/officeDocument/2006/relationships/tags" Target="../tags/tag704.xml"/><Relationship Id="rId731" Type="http://schemas.openxmlformats.org/officeDocument/2006/relationships/tags" Target="../tags/tag911.xml"/><Relationship Id="rId1154" Type="http://schemas.openxmlformats.org/officeDocument/2006/relationships/tags" Target="../tags/tag1334.xml"/><Relationship Id="rId1361" Type="http://schemas.openxmlformats.org/officeDocument/2006/relationships/tags" Target="../tags/tag1541.xml"/><Relationship Id="rId1459" Type="http://schemas.openxmlformats.org/officeDocument/2006/relationships/tags" Target="../tags/tag1639.xml"/><Relationship Id="rId98" Type="http://schemas.openxmlformats.org/officeDocument/2006/relationships/tags" Target="../tags/tag278.xml"/><Relationship Id="rId829" Type="http://schemas.openxmlformats.org/officeDocument/2006/relationships/tags" Target="../tags/tag1009.xml"/><Relationship Id="rId1014" Type="http://schemas.openxmlformats.org/officeDocument/2006/relationships/tags" Target="../tags/tag1194.xml"/><Relationship Id="rId1221" Type="http://schemas.openxmlformats.org/officeDocument/2006/relationships/tags" Target="../tags/tag1401.xml"/><Relationship Id="rId1319" Type="http://schemas.openxmlformats.org/officeDocument/2006/relationships/tags" Target="../tags/tag1499.xml"/><Relationship Id="rId1526" Type="http://schemas.openxmlformats.org/officeDocument/2006/relationships/tags" Target="../tags/tag1706.xml"/><Relationship Id="rId25" Type="http://schemas.openxmlformats.org/officeDocument/2006/relationships/tags" Target="../tags/tag205.xml"/><Relationship Id="rId174" Type="http://schemas.openxmlformats.org/officeDocument/2006/relationships/tags" Target="../tags/tag354.xml"/><Relationship Id="rId381" Type="http://schemas.openxmlformats.org/officeDocument/2006/relationships/tags" Target="../tags/tag561.xml"/><Relationship Id="rId241" Type="http://schemas.openxmlformats.org/officeDocument/2006/relationships/tags" Target="../tags/tag421.xml"/><Relationship Id="rId479" Type="http://schemas.openxmlformats.org/officeDocument/2006/relationships/tags" Target="../tags/tag659.xml"/><Relationship Id="rId686" Type="http://schemas.openxmlformats.org/officeDocument/2006/relationships/tags" Target="../tags/tag866.xml"/><Relationship Id="rId893" Type="http://schemas.openxmlformats.org/officeDocument/2006/relationships/tags" Target="../tags/tag1073.xml"/><Relationship Id="rId339" Type="http://schemas.openxmlformats.org/officeDocument/2006/relationships/tags" Target="../tags/tag519.xml"/><Relationship Id="rId546" Type="http://schemas.openxmlformats.org/officeDocument/2006/relationships/tags" Target="../tags/tag726.xml"/><Relationship Id="rId753" Type="http://schemas.openxmlformats.org/officeDocument/2006/relationships/tags" Target="../tags/tag933.xml"/><Relationship Id="rId1176" Type="http://schemas.openxmlformats.org/officeDocument/2006/relationships/tags" Target="../tags/tag1356.xml"/><Relationship Id="rId1383" Type="http://schemas.openxmlformats.org/officeDocument/2006/relationships/tags" Target="../tags/tag1563.xml"/><Relationship Id="rId101" Type="http://schemas.openxmlformats.org/officeDocument/2006/relationships/tags" Target="../tags/tag281.xml"/><Relationship Id="rId406" Type="http://schemas.openxmlformats.org/officeDocument/2006/relationships/tags" Target="../tags/tag586.xml"/><Relationship Id="rId960" Type="http://schemas.openxmlformats.org/officeDocument/2006/relationships/tags" Target="../tags/tag1140.xml"/><Relationship Id="rId1036" Type="http://schemas.openxmlformats.org/officeDocument/2006/relationships/tags" Target="../tags/tag1216.xml"/><Relationship Id="rId1243" Type="http://schemas.openxmlformats.org/officeDocument/2006/relationships/tags" Target="../tags/tag1423.xml"/><Relationship Id="rId1590" Type="http://schemas.openxmlformats.org/officeDocument/2006/relationships/tags" Target="../tags/tag1770.xml"/><Relationship Id="rId613" Type="http://schemas.openxmlformats.org/officeDocument/2006/relationships/tags" Target="../tags/tag793.xml"/><Relationship Id="rId820" Type="http://schemas.openxmlformats.org/officeDocument/2006/relationships/tags" Target="../tags/tag1000.xml"/><Relationship Id="rId918" Type="http://schemas.openxmlformats.org/officeDocument/2006/relationships/tags" Target="../tags/tag1098.xml"/><Relationship Id="rId1450" Type="http://schemas.openxmlformats.org/officeDocument/2006/relationships/tags" Target="../tags/tag1630.xml"/><Relationship Id="rId1548" Type="http://schemas.openxmlformats.org/officeDocument/2006/relationships/tags" Target="../tags/tag1728.xml"/><Relationship Id="rId1103" Type="http://schemas.openxmlformats.org/officeDocument/2006/relationships/tags" Target="../tags/tag1283.xml"/><Relationship Id="rId1310" Type="http://schemas.openxmlformats.org/officeDocument/2006/relationships/tags" Target="../tags/tag1490.xml"/><Relationship Id="rId1408" Type="http://schemas.openxmlformats.org/officeDocument/2006/relationships/tags" Target="../tags/tag1588.xml"/><Relationship Id="rId47" Type="http://schemas.openxmlformats.org/officeDocument/2006/relationships/tags" Target="../tags/tag227.xml"/><Relationship Id="rId1615" Type="http://schemas.openxmlformats.org/officeDocument/2006/relationships/tags" Target="../tags/tag1795.xml"/><Relationship Id="rId196" Type="http://schemas.openxmlformats.org/officeDocument/2006/relationships/tags" Target="../tags/tag376.xml"/><Relationship Id="rId263" Type="http://schemas.openxmlformats.org/officeDocument/2006/relationships/tags" Target="../tags/tag443.xml"/><Relationship Id="rId470" Type="http://schemas.openxmlformats.org/officeDocument/2006/relationships/tags" Target="../tags/tag650.xml"/><Relationship Id="rId123" Type="http://schemas.openxmlformats.org/officeDocument/2006/relationships/tags" Target="../tags/tag303.xml"/><Relationship Id="rId330" Type="http://schemas.openxmlformats.org/officeDocument/2006/relationships/tags" Target="../tags/tag510.xml"/><Relationship Id="rId568" Type="http://schemas.openxmlformats.org/officeDocument/2006/relationships/tags" Target="../tags/tag748.xml"/><Relationship Id="rId775" Type="http://schemas.openxmlformats.org/officeDocument/2006/relationships/tags" Target="../tags/tag955.xml"/><Relationship Id="rId982" Type="http://schemas.openxmlformats.org/officeDocument/2006/relationships/tags" Target="../tags/tag1162.xml"/><Relationship Id="rId1198" Type="http://schemas.openxmlformats.org/officeDocument/2006/relationships/tags" Target="../tags/tag1378.xml"/><Relationship Id="rId428" Type="http://schemas.openxmlformats.org/officeDocument/2006/relationships/tags" Target="../tags/tag608.xml"/><Relationship Id="rId635" Type="http://schemas.openxmlformats.org/officeDocument/2006/relationships/tags" Target="../tags/tag815.xml"/><Relationship Id="rId842" Type="http://schemas.openxmlformats.org/officeDocument/2006/relationships/tags" Target="../tags/tag1022.xml"/><Relationship Id="rId1058" Type="http://schemas.openxmlformats.org/officeDocument/2006/relationships/tags" Target="../tags/tag1238.xml"/><Relationship Id="rId1265" Type="http://schemas.openxmlformats.org/officeDocument/2006/relationships/tags" Target="../tags/tag1445.xml"/><Relationship Id="rId1472" Type="http://schemas.openxmlformats.org/officeDocument/2006/relationships/tags" Target="../tags/tag1652.xml"/><Relationship Id="rId702" Type="http://schemas.openxmlformats.org/officeDocument/2006/relationships/tags" Target="../tags/tag882.xml"/><Relationship Id="rId1125" Type="http://schemas.openxmlformats.org/officeDocument/2006/relationships/tags" Target="../tags/tag1305.xml"/><Relationship Id="rId1332" Type="http://schemas.openxmlformats.org/officeDocument/2006/relationships/tags" Target="../tags/tag1512.xml"/><Relationship Id="rId69" Type="http://schemas.openxmlformats.org/officeDocument/2006/relationships/tags" Target="../tags/tag249.xml"/><Relationship Id="rId285" Type="http://schemas.openxmlformats.org/officeDocument/2006/relationships/tags" Target="../tags/tag465.xml"/><Relationship Id="rId492" Type="http://schemas.openxmlformats.org/officeDocument/2006/relationships/tags" Target="../tags/tag672.xml"/><Relationship Id="rId797" Type="http://schemas.openxmlformats.org/officeDocument/2006/relationships/tags" Target="../tags/tag977.xml"/><Relationship Id="rId145" Type="http://schemas.openxmlformats.org/officeDocument/2006/relationships/tags" Target="../tags/tag325.xml"/><Relationship Id="rId352" Type="http://schemas.openxmlformats.org/officeDocument/2006/relationships/tags" Target="../tags/tag532.xml"/><Relationship Id="rId1287" Type="http://schemas.openxmlformats.org/officeDocument/2006/relationships/tags" Target="../tags/tag1467.xml"/><Relationship Id="rId212" Type="http://schemas.openxmlformats.org/officeDocument/2006/relationships/tags" Target="../tags/tag392.xml"/><Relationship Id="rId657" Type="http://schemas.openxmlformats.org/officeDocument/2006/relationships/tags" Target="../tags/tag837.xml"/><Relationship Id="rId864" Type="http://schemas.openxmlformats.org/officeDocument/2006/relationships/tags" Target="../tags/tag1044.xml"/><Relationship Id="rId1494" Type="http://schemas.openxmlformats.org/officeDocument/2006/relationships/tags" Target="../tags/tag1674.xml"/><Relationship Id="rId517" Type="http://schemas.openxmlformats.org/officeDocument/2006/relationships/tags" Target="../tags/tag697.xml"/><Relationship Id="rId724" Type="http://schemas.openxmlformats.org/officeDocument/2006/relationships/tags" Target="../tags/tag904.xml"/><Relationship Id="rId931" Type="http://schemas.openxmlformats.org/officeDocument/2006/relationships/tags" Target="../tags/tag1111.xml"/><Relationship Id="rId1147" Type="http://schemas.openxmlformats.org/officeDocument/2006/relationships/tags" Target="../tags/tag1327.xml"/><Relationship Id="rId1354" Type="http://schemas.openxmlformats.org/officeDocument/2006/relationships/tags" Target="../tags/tag1534.xml"/><Relationship Id="rId1561" Type="http://schemas.openxmlformats.org/officeDocument/2006/relationships/tags" Target="../tags/tag1741.xml"/><Relationship Id="rId60" Type="http://schemas.openxmlformats.org/officeDocument/2006/relationships/tags" Target="../tags/tag240.xml"/><Relationship Id="rId1007" Type="http://schemas.openxmlformats.org/officeDocument/2006/relationships/tags" Target="../tags/tag1187.xml"/><Relationship Id="rId1214" Type="http://schemas.openxmlformats.org/officeDocument/2006/relationships/tags" Target="../tags/tag1394.xml"/><Relationship Id="rId1421" Type="http://schemas.openxmlformats.org/officeDocument/2006/relationships/tags" Target="../tags/tag1601.xml"/><Relationship Id="rId1519" Type="http://schemas.openxmlformats.org/officeDocument/2006/relationships/tags" Target="../tags/tag1699.xml"/><Relationship Id="rId18" Type="http://schemas.openxmlformats.org/officeDocument/2006/relationships/tags" Target="../tags/tag198.xml"/><Relationship Id="rId167" Type="http://schemas.openxmlformats.org/officeDocument/2006/relationships/tags" Target="../tags/tag347.xml"/><Relationship Id="rId374" Type="http://schemas.openxmlformats.org/officeDocument/2006/relationships/tags" Target="../tags/tag554.xml"/><Relationship Id="rId581" Type="http://schemas.openxmlformats.org/officeDocument/2006/relationships/tags" Target="../tags/tag761.xml"/><Relationship Id="rId234" Type="http://schemas.openxmlformats.org/officeDocument/2006/relationships/tags" Target="../tags/tag414.xml"/><Relationship Id="rId679" Type="http://schemas.openxmlformats.org/officeDocument/2006/relationships/tags" Target="../tags/tag859.xml"/><Relationship Id="rId886" Type="http://schemas.openxmlformats.org/officeDocument/2006/relationships/tags" Target="../tags/tag1066.xml"/><Relationship Id="rId2" Type="http://schemas.openxmlformats.org/officeDocument/2006/relationships/tags" Target="../tags/tag182.xml"/><Relationship Id="rId441" Type="http://schemas.openxmlformats.org/officeDocument/2006/relationships/tags" Target="../tags/tag621.xml"/><Relationship Id="rId539" Type="http://schemas.openxmlformats.org/officeDocument/2006/relationships/tags" Target="../tags/tag719.xml"/><Relationship Id="rId746" Type="http://schemas.openxmlformats.org/officeDocument/2006/relationships/tags" Target="../tags/tag926.xml"/><Relationship Id="rId1071" Type="http://schemas.openxmlformats.org/officeDocument/2006/relationships/tags" Target="../tags/tag1251.xml"/><Relationship Id="rId1169" Type="http://schemas.openxmlformats.org/officeDocument/2006/relationships/tags" Target="../tags/tag1349.xml"/><Relationship Id="rId1376" Type="http://schemas.openxmlformats.org/officeDocument/2006/relationships/tags" Target="../tags/tag1556.xml"/><Relationship Id="rId1583" Type="http://schemas.openxmlformats.org/officeDocument/2006/relationships/tags" Target="../tags/tag1763.xml"/><Relationship Id="rId301" Type="http://schemas.openxmlformats.org/officeDocument/2006/relationships/tags" Target="../tags/tag481.xml"/><Relationship Id="rId953" Type="http://schemas.openxmlformats.org/officeDocument/2006/relationships/tags" Target="../tags/tag1133.xml"/><Relationship Id="rId1029" Type="http://schemas.openxmlformats.org/officeDocument/2006/relationships/tags" Target="../tags/tag1209.xml"/><Relationship Id="rId1236" Type="http://schemas.openxmlformats.org/officeDocument/2006/relationships/tags" Target="../tags/tag1416.xml"/><Relationship Id="rId82" Type="http://schemas.openxmlformats.org/officeDocument/2006/relationships/tags" Target="../tags/tag262.xml"/><Relationship Id="rId606" Type="http://schemas.openxmlformats.org/officeDocument/2006/relationships/tags" Target="../tags/tag786.xml"/><Relationship Id="rId813" Type="http://schemas.openxmlformats.org/officeDocument/2006/relationships/tags" Target="../tags/tag993.xml"/><Relationship Id="rId1443" Type="http://schemas.openxmlformats.org/officeDocument/2006/relationships/tags" Target="../tags/tag1623.xml"/><Relationship Id="rId1303" Type="http://schemas.openxmlformats.org/officeDocument/2006/relationships/tags" Target="../tags/tag1483.xml"/><Relationship Id="rId1510" Type="http://schemas.openxmlformats.org/officeDocument/2006/relationships/tags" Target="../tags/tag1690.xml"/><Relationship Id="rId1608" Type="http://schemas.openxmlformats.org/officeDocument/2006/relationships/tags" Target="../tags/tag1788.xml"/><Relationship Id="rId189" Type="http://schemas.openxmlformats.org/officeDocument/2006/relationships/tags" Target="../tags/tag369.xml"/><Relationship Id="rId396" Type="http://schemas.openxmlformats.org/officeDocument/2006/relationships/tags" Target="../tags/tag576.xml"/><Relationship Id="rId256" Type="http://schemas.openxmlformats.org/officeDocument/2006/relationships/tags" Target="../tags/tag436.xml"/><Relationship Id="rId463" Type="http://schemas.openxmlformats.org/officeDocument/2006/relationships/tags" Target="../tags/tag643.xml"/><Relationship Id="rId670" Type="http://schemas.openxmlformats.org/officeDocument/2006/relationships/tags" Target="../tags/tag850.xml"/><Relationship Id="rId1093" Type="http://schemas.openxmlformats.org/officeDocument/2006/relationships/tags" Target="../tags/tag1273.xml"/><Relationship Id="rId116" Type="http://schemas.openxmlformats.org/officeDocument/2006/relationships/tags" Target="../tags/tag296.xml"/><Relationship Id="rId323" Type="http://schemas.openxmlformats.org/officeDocument/2006/relationships/tags" Target="../tags/tag503.xml"/><Relationship Id="rId530" Type="http://schemas.openxmlformats.org/officeDocument/2006/relationships/tags" Target="../tags/tag710.xml"/><Relationship Id="rId768" Type="http://schemas.openxmlformats.org/officeDocument/2006/relationships/tags" Target="../tags/tag948.xml"/><Relationship Id="rId975" Type="http://schemas.openxmlformats.org/officeDocument/2006/relationships/tags" Target="../tags/tag1155.xml"/><Relationship Id="rId1160" Type="http://schemas.openxmlformats.org/officeDocument/2006/relationships/tags" Target="../tags/tag1340.xml"/><Relationship Id="rId1398" Type="http://schemas.openxmlformats.org/officeDocument/2006/relationships/tags" Target="../tags/tag1578.xml"/><Relationship Id="rId628" Type="http://schemas.openxmlformats.org/officeDocument/2006/relationships/tags" Target="../tags/tag808.xml"/><Relationship Id="rId835" Type="http://schemas.openxmlformats.org/officeDocument/2006/relationships/tags" Target="../tags/tag1015.xml"/><Relationship Id="rId1258" Type="http://schemas.openxmlformats.org/officeDocument/2006/relationships/tags" Target="../tags/tag1438.xml"/><Relationship Id="rId1465" Type="http://schemas.openxmlformats.org/officeDocument/2006/relationships/tags" Target="../tags/tag1645.xml"/><Relationship Id="rId1020" Type="http://schemas.openxmlformats.org/officeDocument/2006/relationships/tags" Target="../tags/tag1200.xml"/><Relationship Id="rId1118" Type="http://schemas.openxmlformats.org/officeDocument/2006/relationships/tags" Target="../tags/tag1298.xml"/><Relationship Id="rId1325" Type="http://schemas.openxmlformats.org/officeDocument/2006/relationships/tags" Target="../tags/tag1505.xml"/><Relationship Id="rId1532" Type="http://schemas.openxmlformats.org/officeDocument/2006/relationships/tags" Target="../tags/tag1712.xml"/><Relationship Id="rId902" Type="http://schemas.openxmlformats.org/officeDocument/2006/relationships/tags" Target="../tags/tag1082.xml"/><Relationship Id="rId31" Type="http://schemas.openxmlformats.org/officeDocument/2006/relationships/tags" Target="../tags/tag211.xml"/><Relationship Id="rId180" Type="http://schemas.openxmlformats.org/officeDocument/2006/relationships/tags" Target="../tags/tag360.xml"/><Relationship Id="rId278" Type="http://schemas.openxmlformats.org/officeDocument/2006/relationships/tags" Target="../tags/tag458.xml"/><Relationship Id="rId485" Type="http://schemas.openxmlformats.org/officeDocument/2006/relationships/tags" Target="../tags/tag665.xml"/><Relationship Id="rId692" Type="http://schemas.openxmlformats.org/officeDocument/2006/relationships/tags" Target="../tags/tag872.xml"/><Relationship Id="rId138" Type="http://schemas.openxmlformats.org/officeDocument/2006/relationships/tags" Target="../tags/tag318.xml"/><Relationship Id="rId345" Type="http://schemas.openxmlformats.org/officeDocument/2006/relationships/tags" Target="../tags/tag525.xml"/><Relationship Id="rId552" Type="http://schemas.openxmlformats.org/officeDocument/2006/relationships/tags" Target="../tags/tag732.xml"/><Relationship Id="rId997" Type="http://schemas.openxmlformats.org/officeDocument/2006/relationships/tags" Target="../tags/tag1177.xml"/><Relationship Id="rId1182" Type="http://schemas.openxmlformats.org/officeDocument/2006/relationships/tags" Target="../tags/tag1362.xml"/><Relationship Id="rId205" Type="http://schemas.openxmlformats.org/officeDocument/2006/relationships/tags" Target="../tags/tag385.xml"/><Relationship Id="rId412" Type="http://schemas.openxmlformats.org/officeDocument/2006/relationships/tags" Target="../tags/tag592.xml"/><Relationship Id="rId857" Type="http://schemas.openxmlformats.org/officeDocument/2006/relationships/tags" Target="../tags/tag1037.xml"/><Relationship Id="rId1042" Type="http://schemas.openxmlformats.org/officeDocument/2006/relationships/tags" Target="../tags/tag1222.xml"/><Relationship Id="rId1487" Type="http://schemas.openxmlformats.org/officeDocument/2006/relationships/tags" Target="../tags/tag1667.xml"/><Relationship Id="rId717" Type="http://schemas.openxmlformats.org/officeDocument/2006/relationships/tags" Target="../tags/tag897.xml"/><Relationship Id="rId924" Type="http://schemas.openxmlformats.org/officeDocument/2006/relationships/tags" Target="../tags/tag1104.xml"/><Relationship Id="rId1347" Type="http://schemas.openxmlformats.org/officeDocument/2006/relationships/tags" Target="../tags/tag1527.xml"/><Relationship Id="rId1554" Type="http://schemas.openxmlformats.org/officeDocument/2006/relationships/tags" Target="../tags/tag1734.xml"/><Relationship Id="rId53" Type="http://schemas.openxmlformats.org/officeDocument/2006/relationships/tags" Target="../tags/tag233.xml"/><Relationship Id="rId1207" Type="http://schemas.openxmlformats.org/officeDocument/2006/relationships/tags" Target="../tags/tag1387.xml"/><Relationship Id="rId1414" Type="http://schemas.openxmlformats.org/officeDocument/2006/relationships/tags" Target="../tags/tag1594.xml"/><Relationship Id="rId1621" Type="http://schemas.openxmlformats.org/officeDocument/2006/relationships/tags" Target="../tags/tag1801.xml"/><Relationship Id="rId367" Type="http://schemas.openxmlformats.org/officeDocument/2006/relationships/tags" Target="../tags/tag547.xml"/><Relationship Id="rId574" Type="http://schemas.openxmlformats.org/officeDocument/2006/relationships/tags" Target="../tags/tag754.xml"/><Relationship Id="rId227" Type="http://schemas.openxmlformats.org/officeDocument/2006/relationships/tags" Target="../tags/tag407.xml"/><Relationship Id="rId781" Type="http://schemas.openxmlformats.org/officeDocument/2006/relationships/tags" Target="../tags/tag961.xml"/><Relationship Id="rId879" Type="http://schemas.openxmlformats.org/officeDocument/2006/relationships/tags" Target="../tags/tag1059.xml"/><Relationship Id="rId434" Type="http://schemas.openxmlformats.org/officeDocument/2006/relationships/tags" Target="../tags/tag614.xml"/><Relationship Id="rId641" Type="http://schemas.openxmlformats.org/officeDocument/2006/relationships/tags" Target="../tags/tag821.xml"/><Relationship Id="rId739" Type="http://schemas.openxmlformats.org/officeDocument/2006/relationships/tags" Target="../tags/tag919.xml"/><Relationship Id="rId1064" Type="http://schemas.openxmlformats.org/officeDocument/2006/relationships/tags" Target="../tags/tag1244.xml"/><Relationship Id="rId1271" Type="http://schemas.openxmlformats.org/officeDocument/2006/relationships/tags" Target="../tags/tag1451.xml"/><Relationship Id="rId1369" Type="http://schemas.openxmlformats.org/officeDocument/2006/relationships/tags" Target="../tags/tag1549.xml"/><Relationship Id="rId1576" Type="http://schemas.openxmlformats.org/officeDocument/2006/relationships/tags" Target="../tags/tag1756.xml"/><Relationship Id="rId501" Type="http://schemas.openxmlformats.org/officeDocument/2006/relationships/tags" Target="../tags/tag681.xml"/><Relationship Id="rId946" Type="http://schemas.openxmlformats.org/officeDocument/2006/relationships/tags" Target="../tags/tag1126.xml"/><Relationship Id="rId1131" Type="http://schemas.openxmlformats.org/officeDocument/2006/relationships/tags" Target="../tags/tag1311.xml"/><Relationship Id="rId1229" Type="http://schemas.openxmlformats.org/officeDocument/2006/relationships/tags" Target="../tags/tag1409.xml"/><Relationship Id="rId75" Type="http://schemas.openxmlformats.org/officeDocument/2006/relationships/tags" Target="../tags/tag255.xml"/><Relationship Id="rId806" Type="http://schemas.openxmlformats.org/officeDocument/2006/relationships/tags" Target="../tags/tag986.xml"/><Relationship Id="rId1436" Type="http://schemas.openxmlformats.org/officeDocument/2006/relationships/tags" Target="../tags/tag1616.xml"/><Relationship Id="rId1503" Type="http://schemas.openxmlformats.org/officeDocument/2006/relationships/tags" Target="../tags/tag1683.xml"/><Relationship Id="rId291" Type="http://schemas.openxmlformats.org/officeDocument/2006/relationships/tags" Target="../tags/tag471.xml"/><Relationship Id="rId151" Type="http://schemas.openxmlformats.org/officeDocument/2006/relationships/tags" Target="../tags/tag331.xml"/><Relationship Id="rId389" Type="http://schemas.openxmlformats.org/officeDocument/2006/relationships/tags" Target="../tags/tag569.xml"/><Relationship Id="rId596" Type="http://schemas.openxmlformats.org/officeDocument/2006/relationships/tags" Target="../tags/tag776.xml"/><Relationship Id="rId249" Type="http://schemas.openxmlformats.org/officeDocument/2006/relationships/tags" Target="../tags/tag429.xml"/><Relationship Id="rId456" Type="http://schemas.openxmlformats.org/officeDocument/2006/relationships/tags" Target="../tags/tag636.xml"/><Relationship Id="rId663" Type="http://schemas.openxmlformats.org/officeDocument/2006/relationships/tags" Target="../tags/tag843.xml"/><Relationship Id="rId870" Type="http://schemas.openxmlformats.org/officeDocument/2006/relationships/tags" Target="../tags/tag1050.xml"/><Relationship Id="rId1086" Type="http://schemas.openxmlformats.org/officeDocument/2006/relationships/tags" Target="../tags/tag1266.xml"/><Relationship Id="rId1293" Type="http://schemas.openxmlformats.org/officeDocument/2006/relationships/tags" Target="../tags/tag1473.xml"/><Relationship Id="rId109" Type="http://schemas.openxmlformats.org/officeDocument/2006/relationships/tags" Target="../tags/tag289.xml"/><Relationship Id="rId316" Type="http://schemas.openxmlformats.org/officeDocument/2006/relationships/tags" Target="../tags/tag496.xml"/><Relationship Id="rId523" Type="http://schemas.openxmlformats.org/officeDocument/2006/relationships/tags" Target="../tags/tag703.xml"/><Relationship Id="rId968" Type="http://schemas.openxmlformats.org/officeDocument/2006/relationships/tags" Target="../tags/tag1148.xml"/><Relationship Id="rId1153" Type="http://schemas.openxmlformats.org/officeDocument/2006/relationships/tags" Target="../tags/tag1333.xml"/><Relationship Id="rId1598" Type="http://schemas.openxmlformats.org/officeDocument/2006/relationships/tags" Target="../tags/tag1778.xml"/><Relationship Id="rId97" Type="http://schemas.openxmlformats.org/officeDocument/2006/relationships/tags" Target="../tags/tag277.xml"/><Relationship Id="rId730" Type="http://schemas.openxmlformats.org/officeDocument/2006/relationships/tags" Target="../tags/tag910.xml"/><Relationship Id="rId828" Type="http://schemas.openxmlformats.org/officeDocument/2006/relationships/tags" Target="../tags/tag1008.xml"/><Relationship Id="rId1013" Type="http://schemas.openxmlformats.org/officeDocument/2006/relationships/tags" Target="../tags/tag1193.xml"/><Relationship Id="rId1360" Type="http://schemas.openxmlformats.org/officeDocument/2006/relationships/tags" Target="../tags/tag1540.xml"/><Relationship Id="rId1458" Type="http://schemas.openxmlformats.org/officeDocument/2006/relationships/tags" Target="../tags/tag1638.xml"/><Relationship Id="rId1220" Type="http://schemas.openxmlformats.org/officeDocument/2006/relationships/tags" Target="../tags/tag1400.xml"/><Relationship Id="rId1318" Type="http://schemas.openxmlformats.org/officeDocument/2006/relationships/tags" Target="../tags/tag1498.xml"/><Relationship Id="rId1525" Type="http://schemas.openxmlformats.org/officeDocument/2006/relationships/tags" Target="../tags/tag1705.xml"/><Relationship Id="rId24" Type="http://schemas.openxmlformats.org/officeDocument/2006/relationships/tags" Target="../tags/tag204.xml"/><Relationship Id="rId173" Type="http://schemas.openxmlformats.org/officeDocument/2006/relationships/tags" Target="../tags/tag353.xml"/><Relationship Id="rId380" Type="http://schemas.openxmlformats.org/officeDocument/2006/relationships/tags" Target="../tags/tag560.xml"/><Relationship Id="rId240" Type="http://schemas.openxmlformats.org/officeDocument/2006/relationships/tags" Target="../tags/tag420.xml"/><Relationship Id="rId478" Type="http://schemas.openxmlformats.org/officeDocument/2006/relationships/tags" Target="../tags/tag658.xml"/><Relationship Id="rId685" Type="http://schemas.openxmlformats.org/officeDocument/2006/relationships/tags" Target="../tags/tag865.xml"/><Relationship Id="rId892" Type="http://schemas.openxmlformats.org/officeDocument/2006/relationships/tags" Target="../tags/tag1072.xml"/><Relationship Id="rId100" Type="http://schemas.openxmlformats.org/officeDocument/2006/relationships/tags" Target="../tags/tag280.xml"/><Relationship Id="rId338" Type="http://schemas.openxmlformats.org/officeDocument/2006/relationships/tags" Target="../tags/tag518.xml"/><Relationship Id="rId545" Type="http://schemas.openxmlformats.org/officeDocument/2006/relationships/tags" Target="../tags/tag725.xml"/><Relationship Id="rId752" Type="http://schemas.openxmlformats.org/officeDocument/2006/relationships/tags" Target="../tags/tag932.xml"/><Relationship Id="rId1175" Type="http://schemas.openxmlformats.org/officeDocument/2006/relationships/tags" Target="../tags/tag1355.xml"/><Relationship Id="rId1382" Type="http://schemas.openxmlformats.org/officeDocument/2006/relationships/tags" Target="../tags/tag1562.xml"/><Relationship Id="rId405" Type="http://schemas.openxmlformats.org/officeDocument/2006/relationships/tags" Target="../tags/tag585.xml"/><Relationship Id="rId612" Type="http://schemas.openxmlformats.org/officeDocument/2006/relationships/tags" Target="../tags/tag792.xml"/><Relationship Id="rId1035" Type="http://schemas.openxmlformats.org/officeDocument/2006/relationships/tags" Target="../tags/tag1215.xml"/><Relationship Id="rId1242" Type="http://schemas.openxmlformats.org/officeDocument/2006/relationships/tags" Target="../tags/tag1422.xml"/><Relationship Id="rId917" Type="http://schemas.openxmlformats.org/officeDocument/2006/relationships/tags" Target="../tags/tag1097.xml"/><Relationship Id="rId1102" Type="http://schemas.openxmlformats.org/officeDocument/2006/relationships/tags" Target="../tags/tag1282.xml"/><Relationship Id="rId1547" Type="http://schemas.openxmlformats.org/officeDocument/2006/relationships/tags" Target="../tags/tag1727.xml"/><Relationship Id="rId46" Type="http://schemas.openxmlformats.org/officeDocument/2006/relationships/tags" Target="../tags/tag226.xml"/><Relationship Id="rId1407" Type="http://schemas.openxmlformats.org/officeDocument/2006/relationships/tags" Target="../tags/tag1587.xml"/><Relationship Id="rId1614" Type="http://schemas.openxmlformats.org/officeDocument/2006/relationships/tags" Target="../tags/tag1794.xml"/><Relationship Id="rId195" Type="http://schemas.openxmlformats.org/officeDocument/2006/relationships/tags" Target="../tags/tag375.xml"/><Relationship Id="rId262" Type="http://schemas.openxmlformats.org/officeDocument/2006/relationships/tags" Target="../tags/tag442.xml"/><Relationship Id="rId567" Type="http://schemas.openxmlformats.org/officeDocument/2006/relationships/tags" Target="../tags/tag747.xml"/><Relationship Id="rId1197" Type="http://schemas.openxmlformats.org/officeDocument/2006/relationships/tags" Target="../tags/tag1377.xml"/><Relationship Id="rId122" Type="http://schemas.openxmlformats.org/officeDocument/2006/relationships/tags" Target="../tags/tag302.xml"/><Relationship Id="rId774" Type="http://schemas.openxmlformats.org/officeDocument/2006/relationships/tags" Target="../tags/tag954.xml"/><Relationship Id="rId981" Type="http://schemas.openxmlformats.org/officeDocument/2006/relationships/tags" Target="../tags/tag1161.xml"/><Relationship Id="rId1057" Type="http://schemas.openxmlformats.org/officeDocument/2006/relationships/tags" Target="../tags/tag1237.xml"/><Relationship Id="rId427" Type="http://schemas.openxmlformats.org/officeDocument/2006/relationships/tags" Target="../tags/tag607.xml"/><Relationship Id="rId634" Type="http://schemas.openxmlformats.org/officeDocument/2006/relationships/tags" Target="../tags/tag814.xml"/><Relationship Id="rId841" Type="http://schemas.openxmlformats.org/officeDocument/2006/relationships/tags" Target="../tags/tag1021.xml"/><Relationship Id="rId1264" Type="http://schemas.openxmlformats.org/officeDocument/2006/relationships/tags" Target="../tags/tag1444.xml"/><Relationship Id="rId1471" Type="http://schemas.openxmlformats.org/officeDocument/2006/relationships/tags" Target="../tags/tag1651.xml"/><Relationship Id="rId1569" Type="http://schemas.openxmlformats.org/officeDocument/2006/relationships/tags" Target="../tags/tag1749.xml"/><Relationship Id="rId701" Type="http://schemas.openxmlformats.org/officeDocument/2006/relationships/tags" Target="../tags/tag881.xml"/><Relationship Id="rId939" Type="http://schemas.openxmlformats.org/officeDocument/2006/relationships/tags" Target="../tags/tag1119.xml"/><Relationship Id="rId1124" Type="http://schemas.openxmlformats.org/officeDocument/2006/relationships/tags" Target="../tags/tag1304.xml"/><Relationship Id="rId1331" Type="http://schemas.openxmlformats.org/officeDocument/2006/relationships/tags" Target="../tags/tag1511.xml"/><Relationship Id="rId68" Type="http://schemas.openxmlformats.org/officeDocument/2006/relationships/tags" Target="../tags/tag248.xml"/><Relationship Id="rId1429" Type="http://schemas.openxmlformats.org/officeDocument/2006/relationships/tags" Target="../tags/tag1609.xml"/><Relationship Id="rId284" Type="http://schemas.openxmlformats.org/officeDocument/2006/relationships/tags" Target="../tags/tag464.xml"/><Relationship Id="rId491" Type="http://schemas.openxmlformats.org/officeDocument/2006/relationships/tags" Target="../tags/tag671.xml"/><Relationship Id="rId144" Type="http://schemas.openxmlformats.org/officeDocument/2006/relationships/tags" Target="../tags/tag324.xml"/><Relationship Id="rId589" Type="http://schemas.openxmlformats.org/officeDocument/2006/relationships/tags" Target="../tags/tag769.xml"/><Relationship Id="rId796" Type="http://schemas.openxmlformats.org/officeDocument/2006/relationships/tags" Target="../tags/tag976.xml"/><Relationship Id="rId351" Type="http://schemas.openxmlformats.org/officeDocument/2006/relationships/tags" Target="../tags/tag531.xml"/><Relationship Id="rId449" Type="http://schemas.openxmlformats.org/officeDocument/2006/relationships/tags" Target="../tags/tag629.xml"/><Relationship Id="rId656" Type="http://schemas.openxmlformats.org/officeDocument/2006/relationships/tags" Target="../tags/tag836.xml"/><Relationship Id="rId863" Type="http://schemas.openxmlformats.org/officeDocument/2006/relationships/tags" Target="../tags/tag1043.xml"/><Relationship Id="rId1079" Type="http://schemas.openxmlformats.org/officeDocument/2006/relationships/tags" Target="../tags/tag1259.xml"/><Relationship Id="rId1286" Type="http://schemas.openxmlformats.org/officeDocument/2006/relationships/tags" Target="../tags/tag1466.xml"/><Relationship Id="rId1493" Type="http://schemas.openxmlformats.org/officeDocument/2006/relationships/tags" Target="../tags/tag1673.xml"/><Relationship Id="rId211" Type="http://schemas.openxmlformats.org/officeDocument/2006/relationships/tags" Target="../tags/tag391.xml"/><Relationship Id="rId309" Type="http://schemas.openxmlformats.org/officeDocument/2006/relationships/tags" Target="../tags/tag489.xml"/><Relationship Id="rId516" Type="http://schemas.openxmlformats.org/officeDocument/2006/relationships/tags" Target="../tags/tag696.xml"/><Relationship Id="rId1146" Type="http://schemas.openxmlformats.org/officeDocument/2006/relationships/tags" Target="../tags/tag1326.xml"/><Relationship Id="rId723" Type="http://schemas.openxmlformats.org/officeDocument/2006/relationships/tags" Target="../tags/tag903.xml"/><Relationship Id="rId930" Type="http://schemas.openxmlformats.org/officeDocument/2006/relationships/tags" Target="../tags/tag1110.xml"/><Relationship Id="rId1006" Type="http://schemas.openxmlformats.org/officeDocument/2006/relationships/tags" Target="../tags/tag1186.xml"/><Relationship Id="rId1353" Type="http://schemas.openxmlformats.org/officeDocument/2006/relationships/tags" Target="../tags/tag1533.xml"/><Relationship Id="rId1560" Type="http://schemas.openxmlformats.org/officeDocument/2006/relationships/tags" Target="../tags/tag1740.xml"/><Relationship Id="rId1213" Type="http://schemas.openxmlformats.org/officeDocument/2006/relationships/tags" Target="../tags/tag1393.xml"/><Relationship Id="rId1420" Type="http://schemas.openxmlformats.org/officeDocument/2006/relationships/tags" Target="../tags/tag1600.xml"/><Relationship Id="rId1518" Type="http://schemas.openxmlformats.org/officeDocument/2006/relationships/tags" Target="../tags/tag1698.xml"/><Relationship Id="rId17" Type="http://schemas.openxmlformats.org/officeDocument/2006/relationships/tags" Target="../tags/tag197.xml"/><Relationship Id="rId166" Type="http://schemas.openxmlformats.org/officeDocument/2006/relationships/tags" Target="../tags/tag346.xml"/><Relationship Id="rId373" Type="http://schemas.openxmlformats.org/officeDocument/2006/relationships/tags" Target="../tags/tag553.xml"/><Relationship Id="rId580" Type="http://schemas.openxmlformats.org/officeDocument/2006/relationships/tags" Target="../tags/tag760.xml"/><Relationship Id="rId1" Type="http://schemas.openxmlformats.org/officeDocument/2006/relationships/tags" Target="../tags/tag181.xml"/><Relationship Id="rId233" Type="http://schemas.openxmlformats.org/officeDocument/2006/relationships/tags" Target="../tags/tag413.xml"/><Relationship Id="rId440" Type="http://schemas.openxmlformats.org/officeDocument/2006/relationships/tags" Target="../tags/tag620.xml"/><Relationship Id="rId678" Type="http://schemas.openxmlformats.org/officeDocument/2006/relationships/tags" Target="../tags/tag858.xml"/><Relationship Id="rId885" Type="http://schemas.openxmlformats.org/officeDocument/2006/relationships/tags" Target="../tags/tag1065.xml"/><Relationship Id="rId1070" Type="http://schemas.openxmlformats.org/officeDocument/2006/relationships/tags" Target="../tags/tag1250.xml"/><Relationship Id="rId300" Type="http://schemas.openxmlformats.org/officeDocument/2006/relationships/tags" Target="../tags/tag480.xml"/><Relationship Id="rId538" Type="http://schemas.openxmlformats.org/officeDocument/2006/relationships/tags" Target="../tags/tag718.xml"/><Relationship Id="rId745" Type="http://schemas.openxmlformats.org/officeDocument/2006/relationships/tags" Target="../tags/tag925.xml"/><Relationship Id="rId952" Type="http://schemas.openxmlformats.org/officeDocument/2006/relationships/tags" Target="../tags/tag1132.xml"/><Relationship Id="rId1168" Type="http://schemas.openxmlformats.org/officeDocument/2006/relationships/tags" Target="../tags/tag1348.xml"/><Relationship Id="rId1375" Type="http://schemas.openxmlformats.org/officeDocument/2006/relationships/tags" Target="../tags/tag1555.xml"/><Relationship Id="rId1582" Type="http://schemas.openxmlformats.org/officeDocument/2006/relationships/tags" Target="../tags/tag1762.xml"/><Relationship Id="rId81" Type="http://schemas.openxmlformats.org/officeDocument/2006/relationships/tags" Target="../tags/tag261.xml"/><Relationship Id="rId605" Type="http://schemas.openxmlformats.org/officeDocument/2006/relationships/tags" Target="../tags/tag785.xml"/><Relationship Id="rId812" Type="http://schemas.openxmlformats.org/officeDocument/2006/relationships/tags" Target="../tags/tag992.xml"/><Relationship Id="rId1028" Type="http://schemas.openxmlformats.org/officeDocument/2006/relationships/tags" Target="../tags/tag1208.xml"/><Relationship Id="rId1235" Type="http://schemas.openxmlformats.org/officeDocument/2006/relationships/tags" Target="../tags/tag1415.xml"/><Relationship Id="rId1442" Type="http://schemas.openxmlformats.org/officeDocument/2006/relationships/tags" Target="../tags/tag1622.xml"/><Relationship Id="rId1302" Type="http://schemas.openxmlformats.org/officeDocument/2006/relationships/tags" Target="../tags/tag1482.xml"/><Relationship Id="rId39" Type="http://schemas.openxmlformats.org/officeDocument/2006/relationships/tags" Target="../tags/tag219.xml"/><Relationship Id="rId1607" Type="http://schemas.openxmlformats.org/officeDocument/2006/relationships/tags" Target="../tags/tag1787.xml"/><Relationship Id="rId188" Type="http://schemas.openxmlformats.org/officeDocument/2006/relationships/tags" Target="../tags/tag368.xml"/><Relationship Id="rId395" Type="http://schemas.openxmlformats.org/officeDocument/2006/relationships/tags" Target="../tags/tag575.xml"/><Relationship Id="rId255" Type="http://schemas.openxmlformats.org/officeDocument/2006/relationships/tags" Target="../tags/tag435.xml"/><Relationship Id="rId462" Type="http://schemas.openxmlformats.org/officeDocument/2006/relationships/tags" Target="../tags/tag642.xml"/><Relationship Id="rId1092" Type="http://schemas.openxmlformats.org/officeDocument/2006/relationships/tags" Target="../tags/tag1272.xml"/><Relationship Id="rId1397" Type="http://schemas.openxmlformats.org/officeDocument/2006/relationships/tags" Target="../tags/tag1577.xml"/><Relationship Id="rId115" Type="http://schemas.openxmlformats.org/officeDocument/2006/relationships/tags" Target="../tags/tag295.xml"/><Relationship Id="rId322" Type="http://schemas.openxmlformats.org/officeDocument/2006/relationships/tags" Target="../tags/tag502.xml"/><Relationship Id="rId767" Type="http://schemas.openxmlformats.org/officeDocument/2006/relationships/tags" Target="../tags/tag947.xml"/><Relationship Id="rId974" Type="http://schemas.openxmlformats.org/officeDocument/2006/relationships/tags" Target="../tags/tag1154.xml"/><Relationship Id="rId627" Type="http://schemas.openxmlformats.org/officeDocument/2006/relationships/tags" Target="../tags/tag807.xml"/><Relationship Id="rId834" Type="http://schemas.openxmlformats.org/officeDocument/2006/relationships/tags" Target="../tags/tag1014.xml"/><Relationship Id="rId1257" Type="http://schemas.openxmlformats.org/officeDocument/2006/relationships/tags" Target="../tags/tag1437.xml"/><Relationship Id="rId1464" Type="http://schemas.openxmlformats.org/officeDocument/2006/relationships/tags" Target="../tags/tag1644.xml"/><Relationship Id="rId901" Type="http://schemas.openxmlformats.org/officeDocument/2006/relationships/tags" Target="../tags/tag1081.xml"/><Relationship Id="rId1117" Type="http://schemas.openxmlformats.org/officeDocument/2006/relationships/tags" Target="../tags/tag1297.xml"/><Relationship Id="rId1324" Type="http://schemas.openxmlformats.org/officeDocument/2006/relationships/tags" Target="../tags/tag1504.xml"/><Relationship Id="rId1531" Type="http://schemas.openxmlformats.org/officeDocument/2006/relationships/tags" Target="../tags/tag1711.xml"/><Relationship Id="rId30" Type="http://schemas.openxmlformats.org/officeDocument/2006/relationships/tags" Target="../tags/tag210.xml"/><Relationship Id="rId1629" Type="http://schemas.openxmlformats.org/officeDocument/2006/relationships/image" Target="../media/image50.png"/><Relationship Id="rId277" Type="http://schemas.openxmlformats.org/officeDocument/2006/relationships/tags" Target="../tags/tag457.xml"/><Relationship Id="rId484" Type="http://schemas.openxmlformats.org/officeDocument/2006/relationships/tags" Target="../tags/tag664.xml"/><Relationship Id="rId137" Type="http://schemas.openxmlformats.org/officeDocument/2006/relationships/tags" Target="../tags/tag317.xml"/><Relationship Id="rId344" Type="http://schemas.openxmlformats.org/officeDocument/2006/relationships/tags" Target="../tags/tag524.xml"/><Relationship Id="rId691" Type="http://schemas.openxmlformats.org/officeDocument/2006/relationships/tags" Target="../tags/tag871.xml"/><Relationship Id="rId789" Type="http://schemas.openxmlformats.org/officeDocument/2006/relationships/tags" Target="../tags/tag969.xml"/><Relationship Id="rId996" Type="http://schemas.openxmlformats.org/officeDocument/2006/relationships/tags" Target="../tags/tag1176.xml"/><Relationship Id="rId551" Type="http://schemas.openxmlformats.org/officeDocument/2006/relationships/tags" Target="../tags/tag731.xml"/><Relationship Id="rId649" Type="http://schemas.openxmlformats.org/officeDocument/2006/relationships/tags" Target="../tags/tag829.xml"/><Relationship Id="rId856" Type="http://schemas.openxmlformats.org/officeDocument/2006/relationships/tags" Target="../tags/tag1036.xml"/><Relationship Id="rId1181" Type="http://schemas.openxmlformats.org/officeDocument/2006/relationships/tags" Target="../tags/tag1361.xml"/><Relationship Id="rId1279" Type="http://schemas.openxmlformats.org/officeDocument/2006/relationships/tags" Target="../tags/tag1459.xml"/><Relationship Id="rId1486" Type="http://schemas.openxmlformats.org/officeDocument/2006/relationships/tags" Target="../tags/tag1666.xml"/><Relationship Id="rId204" Type="http://schemas.openxmlformats.org/officeDocument/2006/relationships/tags" Target="../tags/tag384.xml"/><Relationship Id="rId411" Type="http://schemas.openxmlformats.org/officeDocument/2006/relationships/tags" Target="../tags/tag591.xml"/><Relationship Id="rId509" Type="http://schemas.openxmlformats.org/officeDocument/2006/relationships/tags" Target="../tags/tag689.xml"/><Relationship Id="rId1041" Type="http://schemas.openxmlformats.org/officeDocument/2006/relationships/tags" Target="../tags/tag1221.xml"/><Relationship Id="rId1139" Type="http://schemas.openxmlformats.org/officeDocument/2006/relationships/tags" Target="../tags/tag1319.xml"/><Relationship Id="rId1346" Type="http://schemas.openxmlformats.org/officeDocument/2006/relationships/tags" Target="../tags/tag1526.xml"/><Relationship Id="rId716" Type="http://schemas.openxmlformats.org/officeDocument/2006/relationships/tags" Target="../tags/tag896.xml"/><Relationship Id="rId923" Type="http://schemas.openxmlformats.org/officeDocument/2006/relationships/tags" Target="../tags/tag1103.xml"/><Relationship Id="rId1553" Type="http://schemas.openxmlformats.org/officeDocument/2006/relationships/tags" Target="../tags/tag1733.xml"/><Relationship Id="rId52" Type="http://schemas.openxmlformats.org/officeDocument/2006/relationships/tags" Target="../tags/tag232.xml"/><Relationship Id="rId1206" Type="http://schemas.openxmlformats.org/officeDocument/2006/relationships/tags" Target="../tags/tag1386.xml"/><Relationship Id="rId1413" Type="http://schemas.openxmlformats.org/officeDocument/2006/relationships/tags" Target="../tags/tag1593.xml"/><Relationship Id="rId1620" Type="http://schemas.openxmlformats.org/officeDocument/2006/relationships/tags" Target="../tags/tag1800.xml"/><Relationship Id="rId299" Type="http://schemas.openxmlformats.org/officeDocument/2006/relationships/tags" Target="../tags/tag479.xml"/><Relationship Id="rId159" Type="http://schemas.openxmlformats.org/officeDocument/2006/relationships/tags" Target="../tags/tag339.xml"/><Relationship Id="rId366" Type="http://schemas.openxmlformats.org/officeDocument/2006/relationships/tags" Target="../tags/tag546.xml"/><Relationship Id="rId573" Type="http://schemas.openxmlformats.org/officeDocument/2006/relationships/tags" Target="../tags/tag753.xml"/><Relationship Id="rId780" Type="http://schemas.openxmlformats.org/officeDocument/2006/relationships/tags" Target="../tags/tag960.xml"/><Relationship Id="rId226" Type="http://schemas.openxmlformats.org/officeDocument/2006/relationships/tags" Target="../tags/tag406.xml"/><Relationship Id="rId433" Type="http://schemas.openxmlformats.org/officeDocument/2006/relationships/tags" Target="../tags/tag613.xml"/><Relationship Id="rId878" Type="http://schemas.openxmlformats.org/officeDocument/2006/relationships/tags" Target="../tags/tag1058.xml"/><Relationship Id="rId1063" Type="http://schemas.openxmlformats.org/officeDocument/2006/relationships/tags" Target="../tags/tag1243.xml"/><Relationship Id="rId1270" Type="http://schemas.openxmlformats.org/officeDocument/2006/relationships/tags" Target="../tags/tag1450.xml"/><Relationship Id="rId640" Type="http://schemas.openxmlformats.org/officeDocument/2006/relationships/tags" Target="../tags/tag820.xml"/><Relationship Id="rId738" Type="http://schemas.openxmlformats.org/officeDocument/2006/relationships/tags" Target="../tags/tag918.xml"/><Relationship Id="rId945" Type="http://schemas.openxmlformats.org/officeDocument/2006/relationships/tags" Target="../tags/tag1125.xml"/><Relationship Id="rId1368" Type="http://schemas.openxmlformats.org/officeDocument/2006/relationships/tags" Target="../tags/tag1548.xml"/><Relationship Id="rId1575" Type="http://schemas.openxmlformats.org/officeDocument/2006/relationships/tags" Target="../tags/tag1755.xml"/><Relationship Id="rId74" Type="http://schemas.openxmlformats.org/officeDocument/2006/relationships/tags" Target="../tags/tag254.xml"/><Relationship Id="rId500" Type="http://schemas.openxmlformats.org/officeDocument/2006/relationships/tags" Target="../tags/tag680.xml"/><Relationship Id="rId805" Type="http://schemas.openxmlformats.org/officeDocument/2006/relationships/tags" Target="../tags/tag985.xml"/><Relationship Id="rId1130" Type="http://schemas.openxmlformats.org/officeDocument/2006/relationships/tags" Target="../tags/tag1310.xml"/><Relationship Id="rId1228" Type="http://schemas.openxmlformats.org/officeDocument/2006/relationships/tags" Target="../tags/tag1408.xml"/><Relationship Id="rId1435" Type="http://schemas.openxmlformats.org/officeDocument/2006/relationships/tags" Target="../tags/tag1615.xml"/><Relationship Id="rId1502" Type="http://schemas.openxmlformats.org/officeDocument/2006/relationships/tags" Target="../tags/tag1682.xml"/><Relationship Id="rId290" Type="http://schemas.openxmlformats.org/officeDocument/2006/relationships/tags" Target="../tags/tag470.xml"/><Relationship Id="rId388" Type="http://schemas.openxmlformats.org/officeDocument/2006/relationships/tags" Target="../tags/tag568.xml"/><Relationship Id="rId150" Type="http://schemas.openxmlformats.org/officeDocument/2006/relationships/tags" Target="../tags/tag330.xml"/><Relationship Id="rId595" Type="http://schemas.openxmlformats.org/officeDocument/2006/relationships/tags" Target="../tags/tag775.xml"/><Relationship Id="rId248" Type="http://schemas.openxmlformats.org/officeDocument/2006/relationships/tags" Target="../tags/tag428.xml"/><Relationship Id="rId455" Type="http://schemas.openxmlformats.org/officeDocument/2006/relationships/tags" Target="../tags/tag635.xml"/><Relationship Id="rId662" Type="http://schemas.openxmlformats.org/officeDocument/2006/relationships/tags" Target="../tags/tag842.xml"/><Relationship Id="rId1085" Type="http://schemas.openxmlformats.org/officeDocument/2006/relationships/tags" Target="../tags/tag1265.xml"/><Relationship Id="rId1292" Type="http://schemas.openxmlformats.org/officeDocument/2006/relationships/tags" Target="../tags/tag1472.xml"/><Relationship Id="rId108" Type="http://schemas.openxmlformats.org/officeDocument/2006/relationships/tags" Target="../tags/tag288.xml"/><Relationship Id="rId315" Type="http://schemas.openxmlformats.org/officeDocument/2006/relationships/tags" Target="../tags/tag495.xml"/><Relationship Id="rId522" Type="http://schemas.openxmlformats.org/officeDocument/2006/relationships/tags" Target="../tags/tag702.xml"/><Relationship Id="rId967" Type="http://schemas.openxmlformats.org/officeDocument/2006/relationships/tags" Target="../tags/tag1147.xml"/><Relationship Id="rId1152" Type="http://schemas.openxmlformats.org/officeDocument/2006/relationships/tags" Target="../tags/tag1332.xml"/><Relationship Id="rId1597" Type="http://schemas.openxmlformats.org/officeDocument/2006/relationships/tags" Target="../tags/tag1777.xml"/><Relationship Id="rId96" Type="http://schemas.openxmlformats.org/officeDocument/2006/relationships/tags" Target="../tags/tag276.xml"/><Relationship Id="rId827" Type="http://schemas.openxmlformats.org/officeDocument/2006/relationships/tags" Target="../tags/tag1007.xml"/><Relationship Id="rId1012" Type="http://schemas.openxmlformats.org/officeDocument/2006/relationships/tags" Target="../tags/tag1192.xml"/><Relationship Id="rId1457" Type="http://schemas.openxmlformats.org/officeDocument/2006/relationships/tags" Target="../tags/tag1637.xml"/><Relationship Id="rId1317" Type="http://schemas.openxmlformats.org/officeDocument/2006/relationships/tags" Target="../tags/tag1497.xml"/><Relationship Id="rId1524" Type="http://schemas.openxmlformats.org/officeDocument/2006/relationships/tags" Target="../tags/tag1704.xml"/><Relationship Id="rId23" Type="http://schemas.openxmlformats.org/officeDocument/2006/relationships/tags" Target="../tags/tag203.xml"/><Relationship Id="rId172" Type="http://schemas.openxmlformats.org/officeDocument/2006/relationships/tags" Target="../tags/tag352.xml"/><Relationship Id="rId477" Type="http://schemas.openxmlformats.org/officeDocument/2006/relationships/tags" Target="../tags/tag657.xml"/><Relationship Id="rId684" Type="http://schemas.openxmlformats.org/officeDocument/2006/relationships/tags" Target="../tags/tag864.xml"/><Relationship Id="rId337" Type="http://schemas.openxmlformats.org/officeDocument/2006/relationships/tags" Target="../tags/tag517.xml"/><Relationship Id="rId891" Type="http://schemas.openxmlformats.org/officeDocument/2006/relationships/tags" Target="../tags/tag1071.xml"/><Relationship Id="rId989" Type="http://schemas.openxmlformats.org/officeDocument/2006/relationships/tags" Target="../tags/tag1169.xml"/><Relationship Id="rId544" Type="http://schemas.openxmlformats.org/officeDocument/2006/relationships/tags" Target="../tags/tag724.xml"/><Relationship Id="rId751" Type="http://schemas.openxmlformats.org/officeDocument/2006/relationships/tags" Target="../tags/tag931.xml"/><Relationship Id="rId849" Type="http://schemas.openxmlformats.org/officeDocument/2006/relationships/tags" Target="../tags/tag1029.xml"/><Relationship Id="rId1174" Type="http://schemas.openxmlformats.org/officeDocument/2006/relationships/tags" Target="../tags/tag1354.xml"/><Relationship Id="rId1381" Type="http://schemas.openxmlformats.org/officeDocument/2006/relationships/tags" Target="../tags/tag1561.xml"/><Relationship Id="rId1479" Type="http://schemas.openxmlformats.org/officeDocument/2006/relationships/tags" Target="../tags/tag1659.xml"/><Relationship Id="rId404" Type="http://schemas.openxmlformats.org/officeDocument/2006/relationships/tags" Target="../tags/tag584.xml"/><Relationship Id="rId611" Type="http://schemas.openxmlformats.org/officeDocument/2006/relationships/tags" Target="../tags/tag791.xml"/><Relationship Id="rId1034" Type="http://schemas.openxmlformats.org/officeDocument/2006/relationships/tags" Target="../tags/tag1214.xml"/><Relationship Id="rId1241" Type="http://schemas.openxmlformats.org/officeDocument/2006/relationships/tags" Target="../tags/tag1421.xml"/><Relationship Id="rId1339" Type="http://schemas.openxmlformats.org/officeDocument/2006/relationships/tags" Target="../tags/tag1519.xml"/><Relationship Id="rId709" Type="http://schemas.openxmlformats.org/officeDocument/2006/relationships/tags" Target="../tags/tag889.xml"/><Relationship Id="rId916" Type="http://schemas.openxmlformats.org/officeDocument/2006/relationships/tags" Target="../tags/tag1096.xml"/><Relationship Id="rId1101" Type="http://schemas.openxmlformats.org/officeDocument/2006/relationships/tags" Target="../tags/tag1281.xml"/><Relationship Id="rId1546" Type="http://schemas.openxmlformats.org/officeDocument/2006/relationships/tags" Target="../tags/tag1726.xml"/><Relationship Id="rId45" Type="http://schemas.openxmlformats.org/officeDocument/2006/relationships/tags" Target="../tags/tag225.xml"/><Relationship Id="rId1406" Type="http://schemas.openxmlformats.org/officeDocument/2006/relationships/tags" Target="../tags/tag1586.xml"/><Relationship Id="rId1613" Type="http://schemas.openxmlformats.org/officeDocument/2006/relationships/tags" Target="../tags/tag1793.xml"/><Relationship Id="rId194" Type="http://schemas.openxmlformats.org/officeDocument/2006/relationships/tags" Target="../tags/tag374.xml"/><Relationship Id="rId261" Type="http://schemas.openxmlformats.org/officeDocument/2006/relationships/tags" Target="../tags/tag441.xml"/><Relationship Id="rId499" Type="http://schemas.openxmlformats.org/officeDocument/2006/relationships/tags" Target="../tags/tag679.xml"/><Relationship Id="rId359" Type="http://schemas.openxmlformats.org/officeDocument/2006/relationships/tags" Target="../tags/tag539.xml"/><Relationship Id="rId566" Type="http://schemas.openxmlformats.org/officeDocument/2006/relationships/tags" Target="../tags/tag746.xml"/><Relationship Id="rId773" Type="http://schemas.openxmlformats.org/officeDocument/2006/relationships/tags" Target="../tags/tag953.xml"/><Relationship Id="rId1196" Type="http://schemas.openxmlformats.org/officeDocument/2006/relationships/tags" Target="../tags/tag1376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816.xml"/><Relationship Id="rId18" Type="http://schemas.openxmlformats.org/officeDocument/2006/relationships/tags" Target="../tags/tag1821.xml"/><Relationship Id="rId26" Type="http://schemas.openxmlformats.org/officeDocument/2006/relationships/tags" Target="../tags/tag1829.xml"/><Relationship Id="rId39" Type="http://schemas.openxmlformats.org/officeDocument/2006/relationships/tags" Target="../tags/tag1842.xml"/><Relationship Id="rId21" Type="http://schemas.openxmlformats.org/officeDocument/2006/relationships/tags" Target="../tags/tag1824.xml"/><Relationship Id="rId34" Type="http://schemas.openxmlformats.org/officeDocument/2006/relationships/tags" Target="../tags/tag1837.xml"/><Relationship Id="rId42" Type="http://schemas.openxmlformats.org/officeDocument/2006/relationships/slideLayout" Target="../slideLayouts/slideLayout5.xml"/><Relationship Id="rId47" Type="http://schemas.openxmlformats.org/officeDocument/2006/relationships/image" Target="../media/image35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63" Type="http://schemas.openxmlformats.org/officeDocument/2006/relationships/image" Target="../media/image70.png"/><Relationship Id="rId7" Type="http://schemas.openxmlformats.org/officeDocument/2006/relationships/tags" Target="../tags/tag1810.xml"/><Relationship Id="rId2" Type="http://schemas.openxmlformats.org/officeDocument/2006/relationships/tags" Target="../tags/tag1805.xml"/><Relationship Id="rId16" Type="http://schemas.openxmlformats.org/officeDocument/2006/relationships/tags" Target="../tags/tag1819.xml"/><Relationship Id="rId29" Type="http://schemas.openxmlformats.org/officeDocument/2006/relationships/tags" Target="../tags/tag1832.xml"/><Relationship Id="rId11" Type="http://schemas.openxmlformats.org/officeDocument/2006/relationships/tags" Target="../tags/tag1814.xml"/><Relationship Id="rId24" Type="http://schemas.openxmlformats.org/officeDocument/2006/relationships/tags" Target="../tags/tag1827.xml"/><Relationship Id="rId32" Type="http://schemas.openxmlformats.org/officeDocument/2006/relationships/tags" Target="../tags/tag1835.xml"/><Relationship Id="rId37" Type="http://schemas.openxmlformats.org/officeDocument/2006/relationships/tags" Target="../tags/tag1840.xml"/><Relationship Id="rId40" Type="http://schemas.openxmlformats.org/officeDocument/2006/relationships/tags" Target="../tags/tag1843.xml"/><Relationship Id="rId45" Type="http://schemas.openxmlformats.org/officeDocument/2006/relationships/image" Target="../media/image55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5" Type="http://schemas.openxmlformats.org/officeDocument/2006/relationships/tags" Target="../tags/tag1808.xml"/><Relationship Id="rId61" Type="http://schemas.openxmlformats.org/officeDocument/2006/relationships/image" Target="../media/image68.png"/><Relationship Id="rId19" Type="http://schemas.openxmlformats.org/officeDocument/2006/relationships/tags" Target="../tags/tag1822.xml"/><Relationship Id="rId14" Type="http://schemas.openxmlformats.org/officeDocument/2006/relationships/tags" Target="../tags/tag1817.xml"/><Relationship Id="rId22" Type="http://schemas.openxmlformats.org/officeDocument/2006/relationships/tags" Target="../tags/tag1825.xml"/><Relationship Id="rId27" Type="http://schemas.openxmlformats.org/officeDocument/2006/relationships/tags" Target="../tags/tag1830.xml"/><Relationship Id="rId30" Type="http://schemas.openxmlformats.org/officeDocument/2006/relationships/tags" Target="../tags/tag1833.xml"/><Relationship Id="rId35" Type="http://schemas.openxmlformats.org/officeDocument/2006/relationships/tags" Target="../tags/tag1838.xml"/><Relationship Id="rId43" Type="http://schemas.openxmlformats.org/officeDocument/2006/relationships/image" Target="../media/image53.png"/><Relationship Id="rId48" Type="http://schemas.openxmlformats.org/officeDocument/2006/relationships/image" Target="../media/image37.png"/><Relationship Id="rId56" Type="http://schemas.openxmlformats.org/officeDocument/2006/relationships/image" Target="../media/image63.png"/><Relationship Id="rId8" Type="http://schemas.openxmlformats.org/officeDocument/2006/relationships/tags" Target="../tags/tag1811.xml"/><Relationship Id="rId51" Type="http://schemas.openxmlformats.org/officeDocument/2006/relationships/image" Target="../media/image58.png"/><Relationship Id="rId3" Type="http://schemas.openxmlformats.org/officeDocument/2006/relationships/tags" Target="../tags/tag1806.xml"/><Relationship Id="rId12" Type="http://schemas.openxmlformats.org/officeDocument/2006/relationships/tags" Target="../tags/tag1815.xml"/><Relationship Id="rId17" Type="http://schemas.openxmlformats.org/officeDocument/2006/relationships/tags" Target="../tags/tag1820.xml"/><Relationship Id="rId25" Type="http://schemas.openxmlformats.org/officeDocument/2006/relationships/tags" Target="../tags/tag1828.xml"/><Relationship Id="rId33" Type="http://schemas.openxmlformats.org/officeDocument/2006/relationships/tags" Target="../tags/tag1836.xml"/><Relationship Id="rId38" Type="http://schemas.openxmlformats.org/officeDocument/2006/relationships/tags" Target="../tags/tag1841.xml"/><Relationship Id="rId46" Type="http://schemas.openxmlformats.org/officeDocument/2006/relationships/image" Target="../media/image34.png"/><Relationship Id="rId59" Type="http://schemas.openxmlformats.org/officeDocument/2006/relationships/image" Target="../media/image66.png"/><Relationship Id="rId20" Type="http://schemas.openxmlformats.org/officeDocument/2006/relationships/tags" Target="../tags/tag1823.xml"/><Relationship Id="rId41" Type="http://schemas.openxmlformats.org/officeDocument/2006/relationships/tags" Target="../tags/tag1844.xml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1" Type="http://schemas.openxmlformats.org/officeDocument/2006/relationships/tags" Target="../tags/tag1804.xml"/><Relationship Id="rId6" Type="http://schemas.openxmlformats.org/officeDocument/2006/relationships/tags" Target="../tags/tag1809.xml"/><Relationship Id="rId15" Type="http://schemas.openxmlformats.org/officeDocument/2006/relationships/tags" Target="../tags/tag1818.xml"/><Relationship Id="rId23" Type="http://schemas.openxmlformats.org/officeDocument/2006/relationships/tags" Target="../tags/tag1826.xml"/><Relationship Id="rId28" Type="http://schemas.openxmlformats.org/officeDocument/2006/relationships/tags" Target="../tags/tag1831.xml"/><Relationship Id="rId36" Type="http://schemas.openxmlformats.org/officeDocument/2006/relationships/tags" Target="../tags/tag1839.xml"/><Relationship Id="rId49" Type="http://schemas.openxmlformats.org/officeDocument/2006/relationships/image" Target="../media/image56.jpeg"/><Relationship Id="rId57" Type="http://schemas.openxmlformats.org/officeDocument/2006/relationships/image" Target="../media/image64.png"/><Relationship Id="rId10" Type="http://schemas.openxmlformats.org/officeDocument/2006/relationships/tags" Target="../tags/tag1813.xml"/><Relationship Id="rId31" Type="http://schemas.openxmlformats.org/officeDocument/2006/relationships/tags" Target="../tags/tag1834.xml"/><Relationship Id="rId44" Type="http://schemas.openxmlformats.org/officeDocument/2006/relationships/image" Target="../media/image54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4" Type="http://schemas.openxmlformats.org/officeDocument/2006/relationships/tags" Target="../tags/tag1807.xml"/><Relationship Id="rId9" Type="http://schemas.openxmlformats.org/officeDocument/2006/relationships/tags" Target="../tags/tag18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52.xml"/><Relationship Id="rId13" Type="http://schemas.microsoft.com/office/2007/relationships/hdphoto" Target="../media/hdphoto1.wdp"/><Relationship Id="rId3" Type="http://schemas.openxmlformats.org/officeDocument/2006/relationships/tags" Target="../tags/tag1847.xml"/><Relationship Id="rId7" Type="http://schemas.openxmlformats.org/officeDocument/2006/relationships/tags" Target="../tags/tag1851.xml"/><Relationship Id="rId12" Type="http://schemas.openxmlformats.org/officeDocument/2006/relationships/image" Target="../media/image10.png"/><Relationship Id="rId2" Type="http://schemas.openxmlformats.org/officeDocument/2006/relationships/tags" Target="../tags/tag1846.xml"/><Relationship Id="rId1" Type="http://schemas.openxmlformats.org/officeDocument/2006/relationships/tags" Target="../tags/tag1845.xml"/><Relationship Id="rId6" Type="http://schemas.openxmlformats.org/officeDocument/2006/relationships/tags" Target="../tags/tag1850.xml"/><Relationship Id="rId11" Type="http://schemas.openxmlformats.org/officeDocument/2006/relationships/chart" Target="../charts/chart1.xml"/><Relationship Id="rId5" Type="http://schemas.openxmlformats.org/officeDocument/2006/relationships/tags" Target="../tags/tag1849.xml"/><Relationship Id="rId10" Type="http://schemas.openxmlformats.org/officeDocument/2006/relationships/image" Target="../media/image71.png"/><Relationship Id="rId4" Type="http://schemas.openxmlformats.org/officeDocument/2006/relationships/tags" Target="../tags/tag1848.xml"/><Relationship Id="rId9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0AB5AE68-06F1-0A3B-D3E8-D2D69950E2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87109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473" imgH="473" progId="TCLayout.ActiveDocument.1">
                  <p:embed/>
                </p:oleObj>
              </mc:Choice>
              <mc:Fallback>
                <p:oleObj name="think-cell Slide" r:id="rId24" imgW="473" imgH="473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B5AE68-06F1-0A3B-D3E8-D2D69950E2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Showcar with Audi Launch Livery">
            <a:extLst>
              <a:ext uri="{FF2B5EF4-FFF2-40B4-BE49-F238E27FC236}">
                <a16:creationId xmlns:a16="http://schemas.microsoft.com/office/drawing/2014/main" id="{CC1E56FE-2C31-CB74-6721-69418EF02FC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C064E8-9472-08A0-A148-B153FF4C81E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-36512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B10317-16E6-2AEE-22BA-C06888943F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0132" y="4876119"/>
            <a:ext cx="4080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>
                <a:solidFill>
                  <a:schemeClr val="bg1"/>
                </a:solidFill>
              </a:rPr>
              <a:t>Group 9</a:t>
            </a:r>
            <a:endParaRPr lang="en-IN" sz="1600">
              <a:solidFill>
                <a:schemeClr val="bg1"/>
              </a:solidFill>
            </a:endParaRPr>
          </a:p>
        </p:txBody>
      </p:sp>
      <p:pic>
        <p:nvPicPr>
          <p:cNvPr id="2052" name="Picture 4" descr="HHL Leipzig Graduate School of Management - Gesellschaft für  kapitalmarktorientierte Rechnungslegung e. V.">
            <a:extLst>
              <a:ext uri="{FF2B5EF4-FFF2-40B4-BE49-F238E27FC236}">
                <a16:creationId xmlns:a16="http://schemas.microsoft.com/office/drawing/2014/main" id="{1C5D529F-1DB5-4E56-2421-E63F5D405D1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84" y="51199"/>
            <a:ext cx="1543610" cy="46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E5BF4F9-3BC2-4DBF-DDA2-CFB26811E727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-1602657" y="752258"/>
            <a:ext cx="12309986" cy="2474707"/>
            <a:chOff x="-2181316" y="1815186"/>
            <a:chExt cx="11012129" cy="247470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481AA6D-96B4-E0F4-AC52-D24B3E92D5F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-2181316" y="1815186"/>
              <a:ext cx="11012129" cy="2474707"/>
            </a:xfrm>
            <a:prstGeom prst="roundRect">
              <a:avLst/>
            </a:prstGeom>
            <a:solidFill>
              <a:srgbClr val="E9281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rgbClr val="32302B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E455FCD-9617-29BF-80C0-924159ECAD8E}"/>
                </a:ext>
              </a:extLst>
            </p:cNvPr>
            <p:cNvGrpSpPr/>
            <p:nvPr/>
          </p:nvGrpSpPr>
          <p:grpSpPr>
            <a:xfrm>
              <a:off x="535852" y="2030970"/>
              <a:ext cx="7374261" cy="1809685"/>
              <a:chOff x="535852" y="2030970"/>
              <a:chExt cx="7374261" cy="1809685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F148F9-D9AF-6342-C38A-12A1D7DA9DDE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35852" y="2030970"/>
                <a:ext cx="7374261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6600" b="1">
                    <a:solidFill>
                      <a:schemeClr val="bg1"/>
                    </a:solidFill>
                  </a:rPr>
                  <a:t>Event Logistics</a:t>
                </a:r>
                <a:endParaRPr lang="en-IN" sz="6600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99A9A9C-FAD5-5A2D-4A74-796C56679CBD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295894" y="3052540"/>
                <a:ext cx="40803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>
                    <a:solidFill>
                      <a:schemeClr val="bg1"/>
                    </a:solidFill>
                  </a:rPr>
                  <a:t>Audi F1 team</a:t>
                </a:r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ACB0E85C-E38E-EEE6-2C0B-1359FAA006ED}"/>
                  </a:ext>
                </a:extLst>
              </p:cNvPr>
              <p:cNvCxnSpPr>
                <a:cxnSpLocks/>
              </p:cNvCxnSpPr>
              <p:nvPr>
                <p:custDataLst>
                  <p:tags r:id="rId20"/>
                </p:custDataLst>
              </p:nvPr>
            </p:nvCxnSpPr>
            <p:spPr>
              <a:xfrm>
                <a:off x="683403" y="3032535"/>
                <a:ext cx="5692878" cy="0"/>
              </a:xfrm>
              <a:prstGeom prst="line">
                <a:avLst/>
              </a:prstGeom>
              <a:ln w="57150">
                <a:solidFill>
                  <a:schemeClr val="bg1"/>
                </a:solidFill>
                <a:prstDash val="lg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28D573-B9AF-2293-36D7-182787F5D2EA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632216" y="3502101"/>
                <a:ext cx="40803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600">
                    <a:solidFill>
                      <a:schemeClr val="bg1"/>
                    </a:solidFill>
                  </a:rPr>
                  <a:t>Submitted to:  </a:t>
                </a:r>
                <a:r>
                  <a:rPr lang="en-IN" sz="1600" b="0" i="0">
                    <a:solidFill>
                      <a:schemeClr val="bg1"/>
                    </a:solidFill>
                    <a:effectLst/>
                    <a:latin typeface="Gotham"/>
                  </a:rPr>
                  <a:t>Prof. Dr. Iris Hausladen</a:t>
                </a:r>
                <a:endParaRPr lang="en-IN" sz="160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5" name="Picture 14" descr="A person in a suit">
            <a:extLst>
              <a:ext uri="{FF2B5EF4-FFF2-40B4-BE49-F238E27FC236}">
                <a16:creationId xmlns:a16="http://schemas.microsoft.com/office/drawing/2014/main" id="{2F740DE5-A566-F4EE-E333-A7676A684F2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68"/>
          <a:stretch/>
        </p:blipFill>
        <p:spPr>
          <a:xfrm>
            <a:off x="889544" y="5569555"/>
            <a:ext cx="828000" cy="795280"/>
          </a:xfrm>
          <a:prstGeom prst="flowChartConnector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06CEDE-3C7D-ED87-2C1F-09C4DE10E13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87902" y="6436388"/>
            <a:ext cx="135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>
                <a:solidFill>
                  <a:schemeClr val="bg1"/>
                </a:solidFill>
              </a:rPr>
              <a:t>Nikhil Agarwal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E64E3E-E743-9262-C29B-ED147333621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256410" y="5564969"/>
            <a:ext cx="827999" cy="792000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2E4A5D-637D-E98D-A8F5-AAAA2AA2AE2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975380" y="6438473"/>
            <a:ext cx="135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>
                <a:solidFill>
                  <a:schemeClr val="bg1"/>
                </a:solidFill>
              </a:rPr>
              <a:t>Anamika Das</a:t>
            </a: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B42290A1-F31A-0C6A-E141-62F6BEBFE70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362858" y="6432216"/>
            <a:ext cx="135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400">
                <a:solidFill>
                  <a:schemeClr val="bg1"/>
                </a:solidFill>
              </a:rPr>
              <a:t>Shu Chen</a:t>
            </a:r>
          </a:p>
        </p:txBody>
      </p:sp>
      <p:pic>
        <p:nvPicPr>
          <p:cNvPr id="12" name="Picture 11" descr="A person standing in a snowy area&#10;&#10;AI-generated content may be incorrect.">
            <a:extLst>
              <a:ext uri="{FF2B5EF4-FFF2-40B4-BE49-F238E27FC236}">
                <a16:creationId xmlns:a16="http://schemas.microsoft.com/office/drawing/2014/main" id="{8CB307B4-1434-4A6C-29FD-A62ACC38528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9" t="36219" r="27290" b="36219"/>
          <a:stretch>
            <a:fillRect/>
          </a:stretch>
        </p:blipFill>
        <p:spPr>
          <a:xfrm>
            <a:off x="3623275" y="5548915"/>
            <a:ext cx="828000" cy="795280"/>
          </a:xfrm>
          <a:custGeom>
            <a:avLst/>
            <a:gdLst>
              <a:gd name="connsiteX0" fmla="*/ 355072 w 710144"/>
              <a:gd name="connsiteY0" fmla="*/ 0 h 682082"/>
              <a:gd name="connsiteX1" fmla="*/ 710144 w 710144"/>
              <a:gd name="connsiteY1" fmla="*/ 341041 h 682082"/>
              <a:gd name="connsiteX2" fmla="*/ 355072 w 710144"/>
              <a:gd name="connsiteY2" fmla="*/ 682082 h 682082"/>
              <a:gd name="connsiteX3" fmla="*/ 0 w 710144"/>
              <a:gd name="connsiteY3" fmla="*/ 341041 h 682082"/>
              <a:gd name="connsiteX4" fmla="*/ 355072 w 710144"/>
              <a:gd name="connsiteY4" fmla="*/ 0 h 682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144" h="682082">
                <a:moveTo>
                  <a:pt x="355072" y="0"/>
                </a:moveTo>
                <a:cubicBezTo>
                  <a:pt x="551173" y="0"/>
                  <a:pt x="710144" y="152689"/>
                  <a:pt x="710144" y="341041"/>
                </a:cubicBezTo>
                <a:cubicBezTo>
                  <a:pt x="710144" y="529393"/>
                  <a:pt x="551173" y="682082"/>
                  <a:pt x="355072" y="682082"/>
                </a:cubicBezTo>
                <a:cubicBezTo>
                  <a:pt x="158971" y="682082"/>
                  <a:pt x="0" y="529393"/>
                  <a:pt x="0" y="341041"/>
                </a:cubicBezTo>
                <a:cubicBezTo>
                  <a:pt x="0" y="152689"/>
                  <a:pt x="158971" y="0"/>
                  <a:pt x="355072" y="0"/>
                </a:cubicBez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85DACB-1CD4-9407-4BDA-74A2C726151A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0" b="11308"/>
          <a:stretch/>
        </p:blipFill>
        <p:spPr>
          <a:xfrm>
            <a:off x="4990140" y="5556782"/>
            <a:ext cx="842760" cy="795600"/>
          </a:xfrm>
          <a:prstGeom prst="flowChartConnector">
            <a:avLst/>
          </a:prstGeom>
        </p:spPr>
      </p:pic>
      <p:sp>
        <p:nvSpPr>
          <p:cNvPr id="17" name="TextBox 27">
            <a:extLst>
              <a:ext uri="{FF2B5EF4-FFF2-40B4-BE49-F238E27FC236}">
                <a16:creationId xmlns:a16="http://schemas.microsoft.com/office/drawing/2014/main" id="{0EDCB967-6278-4C7B-8349-139A4DFE587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4750337" y="6434302"/>
            <a:ext cx="1355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1400">
                <a:solidFill>
                  <a:schemeClr val="bg1"/>
                </a:solidFill>
              </a:rPr>
              <a:t>Vrinda Mehra</a:t>
            </a:r>
          </a:p>
        </p:txBody>
      </p:sp>
      <p:pic>
        <p:nvPicPr>
          <p:cNvPr id="18" name="Picture 16" descr="F1 (Formula 1) Logo, symbol, meaning, history, PNG, brand">
            <a:extLst>
              <a:ext uri="{FF2B5EF4-FFF2-40B4-BE49-F238E27FC236}">
                <a16:creationId xmlns:a16="http://schemas.microsoft.com/office/drawing/2014/main" id="{EE8F6346-C021-5EDC-97F7-155E570739B0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3125" r="97526">
                        <a14:foregroundMark x1="7370" y1="69028" x2="7370" y2="69028"/>
                        <a14:foregroundMark x1="30000" y1="63796" x2="30000" y2="63796"/>
                        <a14:foregroundMark x1="3125" y1="70231" x2="3125" y2="70231"/>
                        <a14:foregroundMark x1="82448" y1="48056" x2="82448" y2="48056"/>
                        <a14:foregroundMark x1="82448" y1="48056" x2="82448" y2="48056"/>
                        <a14:foregroundMark x1="94583" y1="32917" x2="94583" y2="32917"/>
                        <a14:foregroundMark x1="97526" y1="29398" x2="97526" y2="29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040" y="3979223"/>
            <a:ext cx="2644442" cy="32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udi Logo (68902) - PNG Logo Vector Brand Downloads (SVG, EPS)">
            <a:extLst>
              <a:ext uri="{FF2B5EF4-FFF2-40B4-BE49-F238E27FC236}">
                <a16:creationId xmlns:a16="http://schemas.microsoft.com/office/drawing/2014/main" id="{4F2B447D-54BD-90DE-8AEB-B857C6815D9A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454" y="643186"/>
            <a:ext cx="2144048" cy="160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012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D3AAD5-47BE-8F0F-CD68-390629F08D4B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322812" y="639050"/>
            <a:ext cx="8019013" cy="239469"/>
          </a:xfrm>
        </p:spPr>
        <p:txBody>
          <a:bodyPr/>
          <a:lstStyle/>
          <a:p>
            <a:r>
              <a:rPr lang="en-IN" b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Streamline Success: Key Logistics Tasks to Outsource for Peak Performance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F9442473-2564-8E9A-D922-3AA89F7A5E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22812" y="151376"/>
            <a:ext cx="10087200" cy="390300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Partner Selection: Criteria for Logistics Excellence</a:t>
            </a:r>
            <a:endParaRPr lang="en-GB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4C49102-5A07-8320-E45F-998032B44074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>
          <a:xfrm>
            <a:off x="3383826" y="4318467"/>
            <a:ext cx="2528890" cy="2008007"/>
            <a:chOff x="3301111" y="4674741"/>
            <a:chExt cx="2097348" cy="1736293"/>
          </a:xfrm>
        </p:grpSpPr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E9CD60D6-E9EA-4854-AAB6-94E80950D7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01111" y="4674741"/>
              <a:ext cx="2085499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Real-Time tracking availability</a:t>
              </a:r>
              <a:endParaRPr lang="en-US" sz="1400">
                <a:solidFill>
                  <a:schemeClr val="tx2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5DECCAC2-70F3-4EB0-F1DB-54C69F31139D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960" y="5118372"/>
              <a:ext cx="2085499" cy="12926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Full supply chain visibility (including in-transit location, ETA, customs status).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Essential for race preparation and agile response to disruptions.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551CFE-A8DC-0A02-EB84-48EF41911319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>
          <a:xfrm>
            <a:off x="485990" y="4311650"/>
            <a:ext cx="2514104" cy="2014813"/>
            <a:chOff x="419100" y="4746175"/>
            <a:chExt cx="2085499" cy="1479948"/>
          </a:xfrm>
        </p:grpSpPr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7D6F03C4-3913-2710-6C4C-8319E1E3A005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gray">
            <a:xfrm>
              <a:off x="419100" y="4746175"/>
              <a:ext cx="2085499" cy="3165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IN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Accuracy in Inventory &amp; Order Fulfilment</a:t>
              </a:r>
              <a:endParaRPr lang="en-US" sz="1400">
                <a:solidFill>
                  <a:schemeClr val="tx2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2568EB83-4BA8-7087-D7A4-2DB97FBF9F07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gray">
            <a:xfrm>
              <a:off x="419100" y="5118369"/>
              <a:ext cx="2085499" cy="11077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IN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IN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Correct quantity, type, and condition of race-critical components delivered.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IN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IN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Miss deliveries (e.g., wrong tire compounds or tools) can jeopardize pit operations.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A0AD84-3882-19CF-71C7-7D175A06F370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>
          <a:xfrm>
            <a:off x="4638528" y="1782702"/>
            <a:ext cx="3105442" cy="1647600"/>
            <a:chOff x="3277414" y="2504993"/>
            <a:chExt cx="2142628" cy="1647600"/>
          </a:xfrm>
        </p:grpSpPr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745E67F3-C10F-4680-2925-74FB296A4DDC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gray">
            <a:xfrm>
              <a:off x="3334543" y="2504993"/>
              <a:ext cx="2085499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>
                  <a:latin typeface="Times New Roman" panose="02020603050405020304" pitchFamily="18" charset="0"/>
                  <a:ea typeface="Verdana" pitchFamily="34" charset="0"/>
                  <a:cs typeface="Times New Roman" panose="02020603050405020304" pitchFamily="18" charset="0"/>
                </a:rPr>
                <a:t>Damage-Free delivery</a:t>
              </a:r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2E12EA4B-D660-AAD1-3DF4-575F658CB256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gray">
            <a:xfrm>
              <a:off x="3277414" y="2859931"/>
              <a:ext cx="2085499" cy="12926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IN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IN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Correct quantity, type, and condition of race-critical components delivered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IN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IN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Miss deliveries (e.g., wrong tire compounds or tools) can jeopardize pit operations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2FAB40-7553-98AB-43F0-0C78C236AABE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>
          <a:xfrm>
            <a:off x="543270" y="1827175"/>
            <a:ext cx="2814670" cy="1643535"/>
            <a:chOff x="190270" y="2517527"/>
            <a:chExt cx="2085500" cy="236246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C15787E-B1BC-80F1-9824-961AE29AD98B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gray">
            <a:xfrm>
              <a:off x="190270" y="2517527"/>
              <a:ext cx="2085499" cy="3096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>
                  <a:latin typeface="Times New Roman" panose="02020603050405020304" pitchFamily="18" charset="0"/>
                  <a:ea typeface="Verdana" pitchFamily="34" charset="0"/>
                  <a:cs typeface="Times New Roman" panose="02020603050405020304" pitchFamily="18" charset="0"/>
                </a:rPr>
                <a:t>On-time Delivery </a:t>
              </a:r>
            </a:p>
          </p:txBody>
        </p:sp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3E7DE984-5F85-F52F-5436-643AB8352D62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gray">
            <a:xfrm>
              <a:off x="190271" y="2911283"/>
              <a:ext cx="2085499" cy="19687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Spare parts, race equipment, tools, gear, and sponsor materials</a:t>
              </a:r>
              <a:b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A single delayed delivery can compromise race performance or violate regulations</a:t>
              </a:r>
            </a:p>
            <a:p>
              <a:pPr fontAlgn="base">
                <a:spcBef>
                  <a:spcPct val="0"/>
                </a:spcBef>
                <a:spcAft>
                  <a:spcPts val="600"/>
                </a:spcAft>
                <a:defRPr/>
              </a:pPr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5BAD29-A3FE-E65B-FFB4-457D012F4191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>
          <a:xfrm>
            <a:off x="9081840" y="1850303"/>
            <a:ext cx="2750802" cy="1392094"/>
            <a:chOff x="3316845" y="2587749"/>
            <a:chExt cx="2159658" cy="1645495"/>
          </a:xfrm>
        </p:grpSpPr>
        <p:sp>
          <p:nvSpPr>
            <p:cNvPr id="18" name="Rectangle 3">
              <a:extLst>
                <a:ext uri="{FF2B5EF4-FFF2-40B4-BE49-F238E27FC236}">
                  <a16:creationId xmlns:a16="http://schemas.microsoft.com/office/drawing/2014/main" id="{D8EAA611-B478-E798-50FE-3EED7357FA73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gray">
            <a:xfrm>
              <a:off x="3316845" y="2587749"/>
              <a:ext cx="2159658" cy="2546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None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Sustainability Compliance</a:t>
              </a:r>
            </a:p>
          </p:txBody>
        </p:sp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4E4F3106-00A2-945E-9114-CA2CD731DD6D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gray">
            <a:xfrm>
              <a:off x="3316845" y="2959942"/>
              <a:ext cx="2085499" cy="127330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Shipping, warehousing, last-mile delivery.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Audi F1’s no fossil fuel vision and circular economy commitment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004584-0869-FBBA-C2B4-5FA5F9276DA0}"/>
              </a:ext>
            </a:extLst>
          </p:cNvPr>
          <p:cNvGrpSpPr>
            <a:grpSpLocks/>
          </p:cNvGrpSpPr>
          <p:nvPr>
            <p:custDataLst>
              <p:tags r:id="rId8"/>
            </p:custDataLst>
          </p:nvPr>
        </p:nvGrpSpPr>
        <p:grpSpPr>
          <a:xfrm>
            <a:off x="9335115" y="4311650"/>
            <a:ext cx="2497527" cy="1449412"/>
            <a:chOff x="3316845" y="2587749"/>
            <a:chExt cx="2085499" cy="1449412"/>
          </a:xfrm>
        </p:grpSpPr>
        <p:sp>
          <p:nvSpPr>
            <p:cNvPr id="21" name="Rectangle 3">
              <a:extLst>
                <a:ext uri="{FF2B5EF4-FFF2-40B4-BE49-F238E27FC236}">
                  <a16:creationId xmlns:a16="http://schemas.microsoft.com/office/drawing/2014/main" id="{78F0BD07-9180-6BE2-19EE-FE0FE3FEE85E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gray">
            <a:xfrm>
              <a:off x="3316845" y="2587749"/>
              <a:ext cx="2085499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>
                  <a:solidFill>
                    <a:schemeClr val="tx2"/>
                  </a:solidFill>
                  <a:latin typeface="Times New Roman" panose="02020603050405020304" pitchFamily="18" charset="0"/>
                  <a:ea typeface="Verdana" pitchFamily="34" charset="0"/>
                  <a:cs typeface="Times New Roman" panose="02020603050405020304" pitchFamily="18" charset="0"/>
                </a:rPr>
                <a:t>Custom clearance efficiency </a:t>
              </a:r>
            </a:p>
          </p:txBody>
        </p:sp>
        <p:sp>
          <p:nvSpPr>
            <p:cNvPr id="22" name="Rectangle 3">
              <a:extLst>
                <a:ext uri="{FF2B5EF4-FFF2-40B4-BE49-F238E27FC236}">
                  <a16:creationId xmlns:a16="http://schemas.microsoft.com/office/drawing/2014/main" id="{42BE62A2-08F6-FB67-73DA-A9010FB6733B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gray">
            <a:xfrm>
              <a:off x="3316845" y="2959943"/>
              <a:ext cx="2085499" cy="10772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All cross-border freight for F1 events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Formula 1’s global circuit necessitates seamless cross-border movement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C66A12-667E-F6D3-FB3D-E939B5290C9E}"/>
              </a:ext>
            </a:extLst>
          </p:cNvPr>
          <p:cNvGrpSpPr>
            <a:grpSpLocks/>
          </p:cNvGrpSpPr>
          <p:nvPr>
            <p:custDataLst>
              <p:tags r:id="rId9"/>
            </p:custDataLst>
          </p:nvPr>
        </p:nvGrpSpPr>
        <p:grpSpPr>
          <a:xfrm>
            <a:off x="6296448" y="4318459"/>
            <a:ext cx="2654936" cy="1233968"/>
            <a:chOff x="3316845" y="2587749"/>
            <a:chExt cx="2085499" cy="1233968"/>
          </a:xfrm>
        </p:grpSpPr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id="{73277196-851C-E0AA-C36A-9B6366105FF9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gray">
            <a:xfrm>
              <a:off x="3316845" y="2587749"/>
              <a:ext cx="2085499" cy="2154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 fontAlgn="base">
                <a:spcBef>
                  <a:spcPts val="400"/>
                </a:spcBef>
                <a:spcAft>
                  <a:spcPct val="0"/>
                </a:spcAft>
              </a:pPr>
              <a:r>
                <a:rPr lang="en-US" sz="1400" b="1">
                  <a:latin typeface="Times New Roman" panose="02020603050405020304" pitchFamily="18" charset="0"/>
                  <a:ea typeface="Verdana" pitchFamily="34" charset="0"/>
                  <a:cs typeface="Times New Roman" panose="02020603050405020304" pitchFamily="18" charset="0"/>
                </a:rPr>
                <a:t>Issue resolution response time </a:t>
              </a:r>
            </a:p>
          </p:txBody>
        </p:sp>
        <p:sp>
          <p:nvSpPr>
            <p:cNvPr id="25" name="Rectangle 3">
              <a:extLst>
                <a:ext uri="{FF2B5EF4-FFF2-40B4-BE49-F238E27FC236}">
                  <a16:creationId xmlns:a16="http://schemas.microsoft.com/office/drawing/2014/main" id="{40FE3B65-5F9F-9526-1A03-1344A8688918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gray">
            <a:xfrm>
              <a:off x="3316845" y="2959943"/>
              <a:ext cx="2085499" cy="8617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t">
              <a:spAutoFit/>
            </a:bodyPr>
            <a:lstStyle/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Scope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Lost, or delayed goods; customs issue; incorrect deliveries.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r>
                <a:rPr 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: Quick response time minimizes operational risks.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3454140-7162-3703-AC64-0FFF357D5DC1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1000840" y="1038937"/>
            <a:ext cx="739775" cy="7397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3A3CCE6-1D5D-A5D7-69F4-B070D69B412C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5422655" y="1029143"/>
            <a:ext cx="661989" cy="6619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7CE0E3A-F27C-5D40-271E-56705F058935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1000840" y="3591718"/>
            <a:ext cx="824067" cy="5286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374FB6C-E58D-2B63-1590-F327C392CAD0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4157048" y="3564731"/>
            <a:ext cx="582611" cy="5826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3E7C2B2-0E3F-F107-109B-6CF7AE10218F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7071800" y="3545480"/>
            <a:ext cx="711199" cy="7111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46EDD0-A55C-1982-EB33-570851DD2CCC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9766684" y="1037555"/>
            <a:ext cx="696912" cy="69691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33F1896-C271-F89F-7935-D7F030AC6C4A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10115140" y="3536823"/>
            <a:ext cx="639762" cy="639762"/>
          </a:xfrm>
          <a:prstGeom prst="rect">
            <a:avLst/>
          </a:prstGeom>
        </p:spPr>
      </p:pic>
      <p:sp>
        <p:nvSpPr>
          <p:cNvPr id="3" name="Arrow: Chevron 2">
            <a:extLst>
              <a:ext uri="{FF2B5EF4-FFF2-40B4-BE49-F238E27FC236}">
                <a16:creationId xmlns:a16="http://schemas.microsoft.com/office/drawing/2014/main" id="{40D0B5CF-E19F-4264-48C5-CA4B1A93EF26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98113" y="200263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3" name="Arrow: Chevron 32">
            <a:extLst>
              <a:ext uri="{FF2B5EF4-FFF2-40B4-BE49-F238E27FC236}">
                <a16:creationId xmlns:a16="http://schemas.microsoft.com/office/drawing/2014/main" id="{18930077-546A-3BD2-0B33-16AEBF16CC17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0392" y="200263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20BD6F00-6B07-5736-BA0E-D1E53396BC97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8123703" y="200263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4899CD49-39A7-C3E9-0DAE-073727091472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261942" y="200263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111B5A-64F5-59F4-68A7-D899624B37BB}"/>
              </a:ext>
            </a:extLst>
          </p:cNvPr>
          <p:cNvCxnSpPr>
            <a:cxnSpLocks/>
          </p:cNvCxnSpPr>
          <p:nvPr>
            <p:custDataLst>
              <p:tags r:id="rId21"/>
            </p:custDataLst>
          </p:nvPr>
        </p:nvCxnSpPr>
        <p:spPr>
          <a:xfrm>
            <a:off x="360070" y="3470680"/>
            <a:ext cx="1147257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757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84CCF9-0F66-D6CB-056C-AF63BE6CAA1B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382713" y="606061"/>
            <a:ext cx="8019013" cy="239469"/>
          </a:xfrm>
        </p:spPr>
        <p:txBody>
          <a:bodyPr/>
          <a:lstStyle/>
          <a:p>
            <a:r>
              <a:rPr lang="en-IN" b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SLAs That Deliver: Ensuring Excellence Through Rigorous Monitoring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A34BBE3-214A-AC11-D482-2DB53AA5A245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9393201"/>
              </p:ext>
            </p:extLst>
          </p:nvPr>
        </p:nvGraphicFramePr>
        <p:xfrm>
          <a:off x="702468" y="938477"/>
          <a:ext cx="10787063" cy="4981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260B705-5B9B-0300-E1A5-7831E240210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08973" y="156915"/>
            <a:ext cx="8640907" cy="4868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Service Level Agreements (SLAs) &amp; Monitoring</a:t>
            </a:r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689FCD-0F46-5899-CCD8-192841820F41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6113459" y="1124370"/>
            <a:ext cx="0" cy="4609259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91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2EC93-DFF0-5671-67DB-4A5852F6C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E92C4F1C-B880-96DA-3BD1-E4E74015CD8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73" imgH="473" progId="TCLayout.ActiveDocument.1">
                  <p:embed/>
                </p:oleObj>
              </mc:Choice>
              <mc:Fallback>
                <p:oleObj name="think-cell Slide" r:id="rId8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92C4F1C-B880-96DA-3BD1-E4E74015CD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13211A-3DFC-8B67-D82C-0BF080855C08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3938954" y="4049615"/>
            <a:ext cx="4672483" cy="0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69BD988-B9B1-1AD9-19D2-13B7528FEDA8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32599" y="151301"/>
            <a:ext cx="8640907" cy="4868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/>
                <a:cs typeface="Times New Roman"/>
              </a:rPr>
              <a:t>References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7BB1081-92B3-8B6F-B15D-F58DEC09EE3B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614266" y="1210783"/>
            <a:ext cx="10890444" cy="37394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https://www.businessinsider.com/how-formula-one-team-transports-drivers-cars-staff-world-season-2023-11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https://www.grandprix247.com/2023/12/20/logistics-behind-f1-how-formula-one-moves-around-the-world/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https://www.freightwaves.com/news/the-extreme-logistics-behind-formula-ones-global-circus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https://f1destinations.com/the-logistics-of-formula-1/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https://www.crash.net/f1/news/1028168/1/mindblowing-logistics-how-f1-flies-20-hours-las-vegas-abu-dhabi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https://www.youtube.com/watch?v=IdzfJMyZTZU</a:t>
            </a: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https://www.youtube.com/watch?v=vFsHHuTtXC0</a:t>
            </a: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https://www.youtube.com/watch?v=6OLVFa8YRfM</a:t>
            </a: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https://www.youtube.com/watch?v=9DTpQ8LGE2c</a:t>
            </a: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</a:p>
          <a:p>
            <a:pPr>
              <a:spcAft>
                <a:spcPts val="600"/>
              </a:spcAft>
              <a:defRPr/>
            </a:pPr>
            <a:r>
              <a:rPr lang="en-US" sz="1600">
                <a:solidFill>
                  <a:srgbClr val="FF0000"/>
                </a:solidFill>
                <a:latin typeface="Times New Roman"/>
                <a:cs typeface="Times New Roman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https://www.youtube.com/watch?v=FYz5bxZJUgU</a:t>
            </a:r>
            <a:endParaRPr lang="en-US" sz="1600">
              <a:solidFill>
                <a:srgbClr val="FF0000"/>
              </a:solidFill>
              <a:hlinkClick r:id="rId1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7BDE8C-6C4C-6A23-611D-4188767AC37F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V="1">
            <a:off x="332599" y="990674"/>
            <a:ext cx="11515844" cy="192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647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BE9384D-2D1F-015D-A50A-04C1A1AFB93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95018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73" imgH="473" progId="TCLayout.ActiveDocument.1">
                  <p:embed/>
                </p:oleObj>
              </mc:Choice>
              <mc:Fallback>
                <p:oleObj name="think-cell Slide" r:id="rId8" imgW="473" imgH="47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E9384D-2D1F-015D-A50A-04C1A1AFB9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Formula 1 | Audi MediaCenter">
            <a:extLst>
              <a:ext uri="{FF2B5EF4-FFF2-40B4-BE49-F238E27FC236}">
                <a16:creationId xmlns:a16="http://schemas.microsoft.com/office/drawing/2014/main" id="{3B480214-BA6D-7C55-3FDD-CA29DF3C1FB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93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EAF337-5369-8999-2316-34B25C6208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931742"/>
          </a:xfrm>
          <a:prstGeom prst="rect">
            <a:avLst/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44598C-B3B8-D172-88FA-722300ED59E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87097" y="2773906"/>
            <a:ext cx="58796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>
                <a:solidFill>
                  <a:schemeClr val="bg1"/>
                </a:solidFill>
              </a:rPr>
              <a:t>Thank you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BDE713-6BFA-18D2-4236-B514725EFB9F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938954" y="4049615"/>
            <a:ext cx="4672483" cy="0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48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954C7-3A2F-A566-F1F5-52F770F62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26E96A-EA0D-C432-F84F-6D77C1E233AE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Executive summary</a:t>
            </a:r>
          </a:p>
        </p:txBody>
      </p:sp>
      <p:pic>
        <p:nvPicPr>
          <p:cNvPr id="1026" name="Picture 2" descr="Formel 1 | Audi MediaCenter">
            <a:extLst>
              <a:ext uri="{FF2B5EF4-FFF2-40B4-BE49-F238E27FC236}">
                <a16:creationId xmlns:a16="http://schemas.microsoft.com/office/drawing/2014/main" id="{41CF5F6D-5D5D-295B-AD6C-8EFAFEB799C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97" y="1235120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023E50-7E8C-39E1-6EB3-E746499DCBC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65485" y="1046748"/>
            <a:ext cx="6208294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Challenge Overview</a:t>
            </a:r>
            <a:b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Audi F1 Team faces intense logistics demands, especially during back-to-back races like Japan (Apr 4–6), and Saudi Arabia (Apr 18–20), requiring rapid packing, shipping, and setup across 3 countries and 2 continents in just over 2 weeks. </a:t>
            </a:r>
          </a:p>
          <a:p>
            <a:endParaRPr lang="en-IN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Critical Risks</a:t>
            </a:r>
            <a:endParaRPr lang="en-IN" sz="16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Constraints: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Tight schedules risk delays in car readiness.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Customs Compliance: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Varied protocols in China, Japan, Saudi Arabia, USA, and Brazil threaten equipment clearance.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Weather Disruptions: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Fog, storms, and monsoons can delay urgent cargo.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IN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Logistics Strategy</a:t>
            </a:r>
            <a:endParaRPr lang="en-IN" sz="16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Categorized Shipping: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Critical items (cars, IT gear) by air; non-critical items via sea in pre-shipped rotating sets.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 Coordination: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Team logistics, drivers, engineers, and partners (e.g., DHL) collaborate for seamless operations.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IN" sz="1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Outsourcing Focus: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Prioritize global freight, trackside setup, and reverse logistics through ABC analysis.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IN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to Success</a:t>
            </a:r>
          </a:p>
          <a:p>
            <a:r>
              <a:rPr lang="en-IN" sz="16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Proactive planning, contingency strategies, and robust SLAs to mitigate risks and ensure compliance.</a:t>
            </a:r>
          </a:p>
          <a:p>
            <a:r>
              <a:rPr lang="en-IN" sz="1400" i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"Precision in logistics drives performance on the track."</a:t>
            </a:r>
            <a:endParaRPr lang="en-IN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IN" sz="1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14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BCFEAA-0250-B6DF-02FD-7D2315B690A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8504" y="1121094"/>
            <a:ext cx="6479005" cy="956327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30FE71-4007-440B-A71C-C0C7CF2D7BD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0197" y="2176044"/>
            <a:ext cx="6515620" cy="132735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65D37A-2771-2B6C-C7A1-A09DA36EC1B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48503" y="5455463"/>
            <a:ext cx="6479005" cy="945337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E4B65B-A567-6945-C2FC-8CA8146B784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30197" y="3649867"/>
            <a:ext cx="6515620" cy="166802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6" descr="Formula 1 Logo PNG Vector (EPS) Free Download">
            <a:extLst>
              <a:ext uri="{FF2B5EF4-FFF2-40B4-BE49-F238E27FC236}">
                <a16:creationId xmlns:a16="http://schemas.microsoft.com/office/drawing/2014/main" id="{C341E312-E881-611E-5F0A-714E8BD55514}"/>
              </a:ext>
            </a:extLst>
          </p:cNvPr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3" name="AutoShape 8" descr="F1 Logo PNG Images - CleanPNG">
            <a:extLst>
              <a:ext uri="{FF2B5EF4-FFF2-40B4-BE49-F238E27FC236}">
                <a16:creationId xmlns:a16="http://schemas.microsoft.com/office/drawing/2014/main" id="{AE4A3740-36E4-1C44-29ED-C2DAE9A81582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5" name="AutoShape 12" descr="Formula 1 Logo PNG Vector (EPS) Free Download">
            <a:extLst>
              <a:ext uri="{FF2B5EF4-FFF2-40B4-BE49-F238E27FC236}">
                <a16:creationId xmlns:a16="http://schemas.microsoft.com/office/drawing/2014/main" id="{CFB8FEF7-BC1C-D39E-5212-53648F42A478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6" name="AutoShape 14" descr="F1 Logo PNG Images - CleanPNG">
            <a:extLst>
              <a:ext uri="{FF2B5EF4-FFF2-40B4-BE49-F238E27FC236}">
                <a16:creationId xmlns:a16="http://schemas.microsoft.com/office/drawing/2014/main" id="{367F9E05-6067-7289-551F-326DAD078727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40" name="Picture 16" descr="F1 (Formula 1) Logo, symbol, meaning, history, PNG, brand">
            <a:extLst>
              <a:ext uri="{FF2B5EF4-FFF2-40B4-BE49-F238E27FC236}">
                <a16:creationId xmlns:a16="http://schemas.microsoft.com/office/drawing/2014/main" id="{94BCEBA7-3DBB-4FED-9A45-C63A3E0B6798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3125" r="97526">
                        <a14:foregroundMark x1="7370" y1="69028" x2="7370" y2="69028"/>
                        <a14:foregroundMark x1="30000" y1="63796" x2="30000" y2="63796"/>
                        <a14:foregroundMark x1="3125" y1="70231" x2="3125" y2="70231"/>
                        <a14:foregroundMark x1="82448" y1="48056" x2="82448" y2="48056"/>
                        <a14:foregroundMark x1="82448" y1="48056" x2="82448" y2="48056"/>
                        <a14:foregroundMark x1="94583" y1="32917" x2="94583" y2="32917"/>
                        <a14:foregroundMark x1="97526" y1="29398" x2="97526" y2="29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559" y="4059304"/>
            <a:ext cx="2787383" cy="21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98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DDA95AC-D077-A327-18AA-D654E4DB68E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34169" y="149238"/>
            <a:ext cx="8640907" cy="4868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C5CFEDE-F6B1-0DF1-5FC8-0DC464E4746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69172" y="962732"/>
            <a:ext cx="11430231" cy="5385180"/>
            <a:chOff x="270940" y="467797"/>
            <a:chExt cx="11430231" cy="538518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E4BE2BB-2AA6-5222-C648-C74FA8F6C410}"/>
                </a:ext>
              </a:extLst>
            </p:cNvPr>
            <p:cNvGrpSpPr/>
            <p:nvPr/>
          </p:nvGrpSpPr>
          <p:grpSpPr>
            <a:xfrm>
              <a:off x="270940" y="467797"/>
              <a:ext cx="11430231" cy="5385180"/>
              <a:chOff x="1607446" y="2263045"/>
              <a:chExt cx="22480605" cy="859881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64B4E56-8E4C-2432-E8D7-7752F713FDE5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607446" y="3502003"/>
                <a:ext cx="10237887" cy="3524944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315B107-68E2-D021-9B34-41A8DAE3ED7C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3112917" y="3502003"/>
                <a:ext cx="10237887" cy="3524944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90FCC23-17FD-74A0-76C6-4B238D7688D7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607446" y="7337983"/>
                <a:ext cx="10301681" cy="3523879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1AFC4BD-F3A2-33AA-0ECE-C40CEAC82242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810005" y="3562052"/>
                <a:ext cx="7705110" cy="589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Massive Movement, Tight Timelines</a:t>
                </a:r>
                <a:endParaRPr lang="en-US">
                  <a:solidFill>
                    <a:schemeClr val="tx2"/>
                  </a:solidFill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5713B9-F589-F3C5-6758-5C6356F63EDB}"/>
                  </a:ext>
                </a:extLst>
              </p:cNvPr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653317" y="2263045"/>
                <a:ext cx="22434734" cy="10320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0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 1 logistics is the high-speed, global operation that ensures every car, part, and person arrives at the right place, at the right time — across </a:t>
                </a:r>
                <a:r>
                  <a:rPr lang="en-GB" b="1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20+ races</a:t>
                </a:r>
                <a:r>
                  <a:rPr lang="en-GB" b="0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 </a:t>
                </a:r>
                <a:r>
                  <a:rPr lang="en-GB" b="1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continents</a:t>
                </a:r>
                <a:r>
                  <a:rPr lang="en-GB" b="0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just </a:t>
                </a:r>
                <a:r>
                  <a:rPr lang="en-GB" b="1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 months</a:t>
                </a:r>
                <a:endParaRPr lang="en-D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93431EF-9C5C-BEFE-2978-287922CC719E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3486686" y="4106292"/>
                <a:ext cx="8028429" cy="2899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1400+ tons of freight per person </a:t>
                </a:r>
              </a:p>
              <a:p>
                <a:pPr algn="just"/>
                <a:endParaRPr lang="en-US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Travel by air (for critical gear), sea (for non-critical cargo), and road</a:t>
                </a:r>
              </a:p>
              <a:p>
                <a:pPr algn="just"/>
                <a:endParaRPr lang="en-GB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Only days to move everything between races </a:t>
                </a:r>
                <a:endParaRPr lang="en-US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A8F9CB-AD81-3516-B0F9-C0DB62B65299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6906090" y="3866352"/>
                <a:ext cx="3435976" cy="589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What’s Moved?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2D7C4B-0DFC-2032-058C-11D8843340CC}"/>
                  </a:ext>
                </a:extLst>
              </p:cNvPr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4135041" y="7383156"/>
                <a:ext cx="6731718" cy="589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Global Planning &amp; Coordination</a:t>
                </a:r>
                <a:endParaRPr lang="en-US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43BE154-850D-3053-F479-D05509B4C7DB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6425789" y="4399081"/>
                <a:ext cx="6925015" cy="2850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Race cars, spare parts, IT racks, tools, garage setups</a:t>
                </a:r>
              </a:p>
              <a:p>
                <a:endParaRPr lang="en-GB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Crew equipment, media kits, hospitality units</a:t>
                </a:r>
              </a:p>
              <a:p>
                <a:pPr>
                  <a:lnSpc>
                    <a:spcPts val="4299"/>
                  </a:lnSpc>
                </a:pPr>
                <a:endParaRPr lang="en-US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3A9B8FD-65D6-D051-8570-A04D586BDD6D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3810005" y="7998646"/>
                <a:ext cx="7672192" cy="2506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Customs clearance, weather delays, and tight race calendars demand military-level precision</a:t>
                </a:r>
              </a:p>
              <a:p>
                <a:pPr algn="just"/>
                <a:endParaRPr lang="en-GB" sz="1600">
                  <a:latin typeface="Times New Roman" panose="02020603050405020304" pitchFamily="18" charset="0"/>
                  <a:ea typeface="Roboto Light" panose="02000000000000000000" pitchFamily="2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1600">
                    <a:latin typeface="Times New Roman" panose="02020603050405020304" pitchFamily="18" charset="0"/>
                    <a:ea typeface="Roboto Light" panose="02000000000000000000" pitchFamily="2" charset="0"/>
                    <a:cs typeface="Times New Roman" panose="02020603050405020304" pitchFamily="18" charset="0"/>
                  </a:rPr>
                  <a:t>Some setups begin while another race is still ongoing</a:t>
                </a:r>
              </a:p>
            </p:txBody>
          </p:sp>
        </p:grpSp>
        <p:pic>
          <p:nvPicPr>
            <p:cNvPr id="7" name="Graphic 6" descr="Race Car with solid fill">
              <a:extLst>
                <a:ext uri="{FF2B5EF4-FFF2-40B4-BE49-F238E27FC236}">
                  <a16:creationId xmlns:a16="http://schemas.microsoft.com/office/drawing/2014/main" id="{918751D8-2241-622B-238D-F4D55E884B7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495961" y="2114172"/>
              <a:ext cx="1185492" cy="1185492"/>
            </a:xfrm>
            <a:prstGeom prst="rect">
              <a:avLst/>
            </a:prstGeom>
          </p:spPr>
        </p:pic>
        <p:pic>
          <p:nvPicPr>
            <p:cNvPr id="8" name="Graphic 7" descr="Mining tools with solid fill">
              <a:extLst>
                <a:ext uri="{FF2B5EF4-FFF2-40B4-BE49-F238E27FC236}">
                  <a16:creationId xmlns:a16="http://schemas.microsoft.com/office/drawing/2014/main" id="{23C6E1E4-98D3-42C7-75B7-D35AA349C051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074944" y="1965493"/>
              <a:ext cx="573702" cy="573702"/>
            </a:xfrm>
            <a:prstGeom prst="rect">
              <a:avLst/>
            </a:prstGeom>
          </p:spPr>
        </p:pic>
        <p:pic>
          <p:nvPicPr>
            <p:cNvPr id="9" name="Graphic 8" descr="Video camera with solid fill">
              <a:extLst>
                <a:ext uri="{FF2B5EF4-FFF2-40B4-BE49-F238E27FC236}">
                  <a16:creationId xmlns:a16="http://schemas.microsoft.com/office/drawing/2014/main" id="{843E7B21-A384-F5EA-57BE-F20F167B0EA0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438744" y="1920045"/>
              <a:ext cx="573702" cy="573702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ED81595-AD40-0135-8C16-B964E2E55E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485009" y="4494359"/>
            <a:ext cx="52395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Efficient logistics are the foundation of every Grand Prix — without them, the race cannot begin, the cars cannot perform, and the show cannot go on.</a:t>
            </a:r>
            <a:endParaRPr lang="en-D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5057F4-D4DE-CFB1-EF11-BE299885CD6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34169" y="600184"/>
            <a:ext cx="8019013" cy="23946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Overview of logistics involved in Formula 1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Graphic 24" descr="Travel with solid fill">
            <a:extLst>
              <a:ext uri="{FF2B5EF4-FFF2-40B4-BE49-F238E27FC236}">
                <a16:creationId xmlns:a16="http://schemas.microsoft.com/office/drawing/2014/main" id="{F2884DEE-60A7-8AA3-F1F6-0DE30D23BCF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93684" y="2058007"/>
            <a:ext cx="771524" cy="771524"/>
          </a:xfrm>
          <a:prstGeom prst="rect">
            <a:avLst/>
          </a:prstGeom>
        </p:spPr>
      </p:pic>
      <p:pic>
        <p:nvPicPr>
          <p:cNvPr id="26" name="Graphic 25" descr="Hourglass 60% with solid fill">
            <a:extLst>
              <a:ext uri="{FF2B5EF4-FFF2-40B4-BE49-F238E27FC236}">
                <a16:creationId xmlns:a16="http://schemas.microsoft.com/office/drawing/2014/main" id="{8AD8FE21-22D8-0245-F168-5DD1E3D2912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93684" y="2954122"/>
            <a:ext cx="643317" cy="643317"/>
          </a:xfrm>
          <a:prstGeom prst="rect">
            <a:avLst/>
          </a:prstGeom>
        </p:spPr>
      </p:pic>
      <p:pic>
        <p:nvPicPr>
          <p:cNvPr id="27" name="Graphic 26" descr="Meeting with solid fill">
            <a:extLst>
              <a:ext uri="{FF2B5EF4-FFF2-40B4-BE49-F238E27FC236}">
                <a16:creationId xmlns:a16="http://schemas.microsoft.com/office/drawing/2014/main" id="{9A7D43C7-972E-4D44-99C3-4A17DCB6C4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22246" y="4711081"/>
            <a:ext cx="914400" cy="9144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FD43DFC-FCAE-0DA6-D994-9582DBA0386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519112" y="4140347"/>
            <a:ext cx="5205439" cy="22075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12B4B47-A556-7482-0F61-161C15EF08C5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6192117" y="1738654"/>
            <a:ext cx="0" cy="4609259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89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297536-08D4-37EF-6BB5-8F9804A45EC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38107" y="1080644"/>
            <a:ext cx="11260872" cy="1935876"/>
            <a:chOff x="-6326306" y="1332710"/>
            <a:chExt cx="13812426" cy="2338032"/>
          </a:xfrm>
        </p:grpSpPr>
        <p:sp>
          <p:nvSpPr>
            <p:cNvPr id="5" name="Freeform 161">
              <a:extLst>
                <a:ext uri="{FF2B5EF4-FFF2-40B4-BE49-F238E27FC236}">
                  <a16:creationId xmlns:a16="http://schemas.microsoft.com/office/drawing/2014/main" id="{0DE3E4C4-A668-2364-D10E-77512B14F15F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-2310815" y="1382821"/>
              <a:ext cx="2364010" cy="2248841"/>
            </a:xfrm>
            <a:custGeom>
              <a:avLst/>
              <a:gdLst>
                <a:gd name="T0" fmla="*/ 6202 w 6203"/>
                <a:gd name="T1" fmla="*/ 3110 h 6211"/>
                <a:gd name="T2" fmla="*/ 6202 w 6203"/>
                <a:gd name="T3" fmla="*/ 3110 h 6211"/>
                <a:gd name="T4" fmla="*/ 3101 w 6203"/>
                <a:gd name="T5" fmla="*/ 6210 h 6211"/>
                <a:gd name="T6" fmla="*/ 0 w 6203"/>
                <a:gd name="T7" fmla="*/ 3110 h 6211"/>
                <a:gd name="T8" fmla="*/ 3101 w 6203"/>
                <a:gd name="T9" fmla="*/ 0 h 6211"/>
                <a:gd name="T10" fmla="*/ 6202 w 6203"/>
                <a:gd name="T11" fmla="*/ 3110 h 6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03" h="6211">
                  <a:moveTo>
                    <a:pt x="6202" y="3110"/>
                  </a:moveTo>
                  <a:lnTo>
                    <a:pt x="6202" y="3110"/>
                  </a:lnTo>
                  <a:cubicBezTo>
                    <a:pt x="6202" y="4817"/>
                    <a:pt x="4816" y="6210"/>
                    <a:pt x="3101" y="6210"/>
                  </a:cubicBezTo>
                  <a:cubicBezTo>
                    <a:pt x="1386" y="6210"/>
                    <a:pt x="0" y="4817"/>
                    <a:pt x="0" y="3110"/>
                  </a:cubicBezTo>
                  <a:cubicBezTo>
                    <a:pt x="0" y="1394"/>
                    <a:pt x="1386" y="0"/>
                    <a:pt x="3101" y="0"/>
                  </a:cubicBezTo>
                  <a:cubicBezTo>
                    <a:pt x="4816" y="0"/>
                    <a:pt x="6202" y="1394"/>
                    <a:pt x="6202" y="3110"/>
                  </a:cubicBezTo>
                </a:path>
              </a:pathLst>
            </a:custGeom>
            <a:solidFill>
              <a:schemeClr val="accent4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6" name="Freeform 162">
              <a:extLst>
                <a:ext uri="{FF2B5EF4-FFF2-40B4-BE49-F238E27FC236}">
                  <a16:creationId xmlns:a16="http://schemas.microsoft.com/office/drawing/2014/main" id="{5A5C48F9-4D7D-E0A3-645F-90F27B891940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412804" y="1343743"/>
              <a:ext cx="2364011" cy="2326999"/>
            </a:xfrm>
            <a:custGeom>
              <a:avLst/>
              <a:gdLst>
                <a:gd name="T0" fmla="*/ 6202 w 6203"/>
                <a:gd name="T1" fmla="*/ 3100 h 6202"/>
                <a:gd name="T2" fmla="*/ 6202 w 6203"/>
                <a:gd name="T3" fmla="*/ 3100 h 6202"/>
                <a:gd name="T4" fmla="*/ 3101 w 6203"/>
                <a:gd name="T5" fmla="*/ 6201 h 6202"/>
                <a:gd name="T6" fmla="*/ 0 w 6203"/>
                <a:gd name="T7" fmla="*/ 3100 h 6202"/>
                <a:gd name="T8" fmla="*/ 3101 w 6203"/>
                <a:gd name="T9" fmla="*/ 0 h 6202"/>
                <a:gd name="T10" fmla="*/ 6202 w 6203"/>
                <a:gd name="T11" fmla="*/ 3100 h 6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03" h="6202">
                  <a:moveTo>
                    <a:pt x="6202" y="3100"/>
                  </a:moveTo>
                  <a:lnTo>
                    <a:pt x="6202" y="3100"/>
                  </a:lnTo>
                  <a:cubicBezTo>
                    <a:pt x="6202" y="4816"/>
                    <a:pt x="4817" y="6201"/>
                    <a:pt x="3101" y="6201"/>
                  </a:cubicBezTo>
                  <a:cubicBezTo>
                    <a:pt x="1385" y="6201"/>
                    <a:pt x="0" y="4816"/>
                    <a:pt x="0" y="3100"/>
                  </a:cubicBezTo>
                  <a:cubicBezTo>
                    <a:pt x="0" y="1384"/>
                    <a:pt x="1385" y="0"/>
                    <a:pt x="3101" y="0"/>
                  </a:cubicBezTo>
                  <a:cubicBezTo>
                    <a:pt x="4817" y="0"/>
                    <a:pt x="6202" y="1384"/>
                    <a:pt x="6202" y="3100"/>
                  </a:cubicBezTo>
                </a:path>
              </a:pathLst>
            </a:custGeom>
            <a:solidFill>
              <a:srgbClr val="C00000"/>
            </a:solidFill>
            <a:ln w="9525" cap="flat">
              <a:solidFill>
                <a:schemeClr val="accent1"/>
              </a:solidFill>
              <a:bevel/>
              <a:headEnd/>
              <a:tailEnd/>
            </a:ln>
            <a:effectLst/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7" name="Freeform 163">
              <a:extLst>
                <a:ext uri="{FF2B5EF4-FFF2-40B4-BE49-F238E27FC236}">
                  <a16:creationId xmlns:a16="http://schemas.microsoft.com/office/drawing/2014/main" id="{B48A07E2-07B1-3DEF-3C91-F0579D0349F8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-6326306" y="1355316"/>
              <a:ext cx="2299970" cy="2147473"/>
            </a:xfrm>
            <a:custGeom>
              <a:avLst/>
              <a:gdLst>
                <a:gd name="T0" fmla="*/ 6202 w 6203"/>
                <a:gd name="T1" fmla="*/ 3110 h 6211"/>
                <a:gd name="T2" fmla="*/ 6202 w 6203"/>
                <a:gd name="T3" fmla="*/ 3110 h 6211"/>
                <a:gd name="T4" fmla="*/ 3101 w 6203"/>
                <a:gd name="T5" fmla="*/ 6210 h 6211"/>
                <a:gd name="T6" fmla="*/ 0 w 6203"/>
                <a:gd name="T7" fmla="*/ 3110 h 6211"/>
                <a:gd name="T8" fmla="*/ 3101 w 6203"/>
                <a:gd name="T9" fmla="*/ 0 h 6211"/>
                <a:gd name="T10" fmla="*/ 6202 w 6203"/>
                <a:gd name="T11" fmla="*/ 3110 h 6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03" h="6211">
                  <a:moveTo>
                    <a:pt x="6202" y="3110"/>
                  </a:moveTo>
                  <a:lnTo>
                    <a:pt x="6202" y="3110"/>
                  </a:lnTo>
                  <a:cubicBezTo>
                    <a:pt x="6202" y="4817"/>
                    <a:pt x="4817" y="6210"/>
                    <a:pt x="3101" y="6210"/>
                  </a:cubicBezTo>
                  <a:cubicBezTo>
                    <a:pt x="1385" y="6210"/>
                    <a:pt x="0" y="4817"/>
                    <a:pt x="0" y="3110"/>
                  </a:cubicBezTo>
                  <a:cubicBezTo>
                    <a:pt x="0" y="1394"/>
                    <a:pt x="1385" y="0"/>
                    <a:pt x="3101" y="0"/>
                  </a:cubicBezTo>
                  <a:cubicBezTo>
                    <a:pt x="4817" y="0"/>
                    <a:pt x="6202" y="1394"/>
                    <a:pt x="6202" y="3110"/>
                  </a:cubicBezTo>
                </a:path>
              </a:pathLst>
            </a:custGeom>
            <a:solidFill>
              <a:srgbClr val="C00000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/>
            <a:lstStyle/>
            <a:p>
              <a:endParaRPr lang="es-MX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64">
              <a:extLst>
                <a:ext uri="{FF2B5EF4-FFF2-40B4-BE49-F238E27FC236}">
                  <a16:creationId xmlns:a16="http://schemas.microsoft.com/office/drawing/2014/main" id="{B7606E45-EF26-2DE5-ECCF-9276B3F0A124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122109" y="1332710"/>
              <a:ext cx="2364011" cy="2241336"/>
            </a:xfrm>
            <a:custGeom>
              <a:avLst/>
              <a:gdLst>
                <a:gd name="T0" fmla="*/ 6202 w 6203"/>
                <a:gd name="T1" fmla="*/ 3100 h 6202"/>
                <a:gd name="T2" fmla="*/ 6202 w 6203"/>
                <a:gd name="T3" fmla="*/ 3100 h 6202"/>
                <a:gd name="T4" fmla="*/ 3101 w 6203"/>
                <a:gd name="T5" fmla="*/ 6201 h 6202"/>
                <a:gd name="T6" fmla="*/ 0 w 6203"/>
                <a:gd name="T7" fmla="*/ 3100 h 6202"/>
                <a:gd name="T8" fmla="*/ 3101 w 6203"/>
                <a:gd name="T9" fmla="*/ 0 h 6202"/>
                <a:gd name="T10" fmla="*/ 6202 w 6203"/>
                <a:gd name="T11" fmla="*/ 3100 h 6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03" h="6202">
                  <a:moveTo>
                    <a:pt x="6202" y="3100"/>
                  </a:moveTo>
                  <a:lnTo>
                    <a:pt x="6202" y="3100"/>
                  </a:lnTo>
                  <a:cubicBezTo>
                    <a:pt x="6202" y="4816"/>
                    <a:pt x="4816" y="6201"/>
                    <a:pt x="3101" y="6201"/>
                  </a:cubicBezTo>
                  <a:cubicBezTo>
                    <a:pt x="1386" y="6201"/>
                    <a:pt x="0" y="4816"/>
                    <a:pt x="0" y="3100"/>
                  </a:cubicBezTo>
                  <a:cubicBezTo>
                    <a:pt x="0" y="1384"/>
                    <a:pt x="1386" y="0"/>
                    <a:pt x="3101" y="0"/>
                  </a:cubicBezTo>
                  <a:cubicBezTo>
                    <a:pt x="4816" y="0"/>
                    <a:pt x="6202" y="1384"/>
                    <a:pt x="6202" y="3100"/>
                  </a:cubicBezTo>
                </a:path>
              </a:pathLst>
            </a:custGeom>
            <a:solidFill>
              <a:schemeClr val="accent4"/>
            </a:solidFill>
            <a:ln w="9525" cap="flat">
              <a:noFill/>
              <a:bevel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MX"/>
            </a:p>
          </p:txBody>
        </p:sp>
        <p:sp>
          <p:nvSpPr>
            <p:cNvPr id="9" name="Google Shape;264;p9">
              <a:extLst>
                <a:ext uri="{FF2B5EF4-FFF2-40B4-BE49-F238E27FC236}">
                  <a16:creationId xmlns:a16="http://schemas.microsoft.com/office/drawing/2014/main" id="{3996D5D3-0DEB-E96A-0C8E-3C5CCD98311C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-6168363" y="2688439"/>
              <a:ext cx="1984086" cy="487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 travel &amp; </a:t>
              </a:r>
              <a:r>
                <a:rPr lang="en-US" sz="1400" b="1" i="0" u="none" strike="noStrike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tight schedule</a:t>
              </a:r>
              <a:endParaRPr lang="en-US" sz="1100" b="1" i="0" u="none" strike="noStrike" cap="none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endParaRPr>
            </a:p>
          </p:txBody>
        </p:sp>
        <p:sp>
          <p:nvSpPr>
            <p:cNvPr id="10" name="Google Shape;264;p9">
              <a:extLst>
                <a:ext uri="{FF2B5EF4-FFF2-40B4-BE49-F238E27FC236}">
                  <a16:creationId xmlns:a16="http://schemas.microsoft.com/office/drawing/2014/main" id="{5100E279-B02C-18FC-71D2-878CAA4D2693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-1985124" y="2681512"/>
              <a:ext cx="1627647" cy="265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GB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Rapid Setup and Teardown</a:t>
              </a:r>
              <a:endParaRPr lang="en-GB" sz="1400" b="1">
                <a:latin typeface="Times New Roman" panose="02020603050405020304" pitchFamily="18" charset="0"/>
                <a:cs typeface="Times New Roman" panose="02020603050405020304" pitchFamily="18" charset="0"/>
                <a:sym typeface="Lato"/>
              </a:endParaRPr>
            </a:p>
          </p:txBody>
        </p:sp>
        <p:sp>
          <p:nvSpPr>
            <p:cNvPr id="11" name="Google Shape;264;p9">
              <a:extLst>
                <a:ext uri="{FF2B5EF4-FFF2-40B4-BE49-F238E27FC236}">
                  <a16:creationId xmlns:a16="http://schemas.microsoft.com/office/drawing/2014/main" id="{AED3FE0A-2CA2-BFC4-07A8-CEE3DC585AA6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5623031" y="2805781"/>
              <a:ext cx="1554638" cy="3109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  <a:sym typeface="Lato"/>
                </a:rPr>
                <a:t>Weather disruptions</a:t>
              </a:r>
            </a:p>
          </p:txBody>
        </p:sp>
        <p:sp>
          <p:nvSpPr>
            <p:cNvPr id="12" name="Google Shape;264;p9">
              <a:extLst>
                <a:ext uri="{FF2B5EF4-FFF2-40B4-BE49-F238E27FC236}">
                  <a16:creationId xmlns:a16="http://schemas.microsoft.com/office/drawing/2014/main" id="{E7F98713-536C-8E0D-9811-22EFF89A81CF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1871460" y="2742337"/>
              <a:ext cx="1453505" cy="3667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GB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Customs and Regulations</a:t>
              </a:r>
              <a:endParaRPr lang="en-GB" sz="1400" b="1">
                <a:latin typeface="Times New Roman" panose="02020603050405020304" pitchFamily="18" charset="0"/>
                <a:cs typeface="Times New Roman" panose="02020603050405020304" pitchFamily="18" charset="0"/>
                <a:sym typeface="Lato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D431523-0DB4-073E-211C-5031B41B998F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2879" b="97576" l="2341" r="93980">
                          <a14:foregroundMark x1="14381" y1="32576" x2="36288" y2="45455"/>
                          <a14:foregroundMark x1="36288" y1="45455" x2="61538" y2="80909"/>
                          <a14:foregroundMark x1="61538" y1="80909" x2="58194" y2="91515"/>
                          <a14:foregroundMark x1="36957" y1="91970" x2="58361" y2="88636"/>
                          <a14:foregroundMark x1="58361" y1="88636" x2="76254" y2="78485"/>
                          <a14:foregroundMark x1="76254" y1="78485" x2="87793" y2="62424"/>
                          <a14:foregroundMark x1="87793" y1="62424" x2="91304" y2="50303"/>
                          <a14:foregroundMark x1="94314" y1="55909" x2="93813" y2="47424"/>
                          <a14:foregroundMark x1="48161" y1="9091" x2="51505" y2="9545"/>
                          <a14:foregroundMark x1="52007" y1="97121" x2="40803" y2="97576"/>
                          <a14:foregroundMark x1="4849" y1="62879" x2="6689" y2="45606"/>
                          <a14:foregroundMark x1="58696" y1="51212" x2="61037" y2="41818"/>
                          <a14:foregroundMark x1="59699" y1="56364" x2="68227" y2="35303"/>
                          <a14:foregroundMark x1="68227" y1="35303" x2="61538" y2="59242"/>
                          <a14:foregroundMark x1="77926" y1="52576" x2="65385" y2="30152"/>
                          <a14:foregroundMark x1="83278" y1="37273" x2="78428" y2="32576"/>
                          <a14:foregroundMark x1="68227" y1="36667" x2="70234" y2="34394"/>
                          <a14:foregroundMark x1="71739" y1="6818" x2="74582" y2="11970"/>
                          <a14:foregroundMark x1="76923" y1="10606" x2="73077" y2="7273"/>
                          <a14:foregroundMark x1="76923" y1="9091" x2="73579" y2="7727"/>
                          <a14:foregroundMark x1="40803" y1="8182" x2="43311" y2="3030"/>
                          <a14:foregroundMark x1="9197" y1="35758" x2="9699" y2="31667"/>
                          <a14:foregroundMark x1="11538" y1="42273" x2="11538" y2="42273"/>
                          <a14:foregroundMark x1="11037" y1="35303" x2="9699" y2="30606"/>
                          <a14:foregroundMark x1="21237" y1="21364" x2="21572" y2="19848"/>
                          <a14:foregroundMark x1="25920" y1="21364" x2="22074" y2="16667"/>
                          <a14:foregroundMark x1="2341" y1="61061" x2="2341" y2="53636"/>
                          <a14:foregroundMark x1="69732" y1="42879" x2="77425" y2="44697"/>
                          <a14:foregroundMark x1="79431" y1="27424" x2="80268" y2="25000"/>
                          <a14:foregroundMark x1="81271" y1="30152" x2="81773" y2="26970"/>
                          <a14:foregroundMark x1="25084" y1="71818" x2="29264" y2="70000"/>
                          <a14:foregroundMark x1="21572" y1="55909" x2="24582" y2="54091"/>
                          <a14:foregroundMark x1="22575" y1="59697" x2="25084" y2="53636"/>
                          <a14:backgroundMark x1="2007" y1="15000" x2="19565" y2="1075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5809437" y="1546445"/>
              <a:ext cx="1235704" cy="120018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E6AB761-495C-7F68-B354-4C408C5F6808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5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ackgroundRemoval t="9274" b="89516" l="1154" r="94615">
                          <a14:foregroundMark x1="20000" y1="27419" x2="35385" y2="26613"/>
                          <a14:foregroundMark x1="15000" y1="41935" x2="20000" y2="42339"/>
                          <a14:foregroundMark x1="40769" y1="38306" x2="46154" y2="38710"/>
                          <a14:foregroundMark x1="43462" y1="56855" x2="51923" y2="54032"/>
                          <a14:foregroundMark x1="22692" y1="56855" x2="33077" y2="54839"/>
                          <a14:foregroundMark x1="1154" y1="55645" x2="13077" y2="53226"/>
                          <a14:foregroundMark x1="94615" y1="66532" x2="91923" y2="576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266468" y="2176627"/>
              <a:ext cx="575792" cy="51869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5C9709-1287-B263-B666-7949B1522EC1}"/>
                </a:ext>
              </a:extLst>
            </p:cNvPr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7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ackgroundRemoval t="3109" b="99611" l="9977" r="98005">
                          <a14:foregroundMark x1="17254" y1="31218" x2="18779" y2="23187"/>
                          <a14:foregroundMark x1="18779" y1="23187" x2="19836" y2="21244"/>
                          <a14:foregroundMark x1="16315" y1="21114" x2="17840" y2="16839"/>
                          <a14:foregroundMark x1="13850" y1="23446" x2="15845" y2="21373"/>
                          <a14:foregroundMark x1="47653" y1="58549" x2="47653" y2="44430"/>
                          <a14:foregroundMark x1="34155" y1="61399" x2="55164" y2="47021"/>
                          <a14:foregroundMark x1="55164" y1="47021" x2="58920" y2="43135"/>
                          <a14:foregroundMark x1="44601" y1="68782" x2="44249" y2="61140"/>
                          <a14:foregroundMark x1="44249" y1="61140" x2="43545" y2="59585"/>
                          <a14:foregroundMark x1="44484" y1="38083" x2="44484" y2="44948"/>
                          <a14:foregroundMark x1="53404" y1="41062" x2="52817" y2="38212"/>
                          <a14:foregroundMark x1="97183" y1="45984" x2="92136" y2="40415"/>
                          <a14:foregroundMark x1="92136" y1="40415" x2="91315" y2="38731"/>
                          <a14:foregroundMark x1="80164" y1="41969" x2="80399" y2="36528"/>
                          <a14:foregroundMark x1="46479" y1="67358" x2="52230" y2="52720"/>
                          <a14:foregroundMark x1="52230" y1="52720" x2="52465" y2="52461"/>
                          <a14:foregroundMark x1="46009" y1="39896" x2="52700" y2="41321"/>
                          <a14:foregroundMark x1="52700" y1="41321" x2="56925" y2="43912"/>
                          <a14:foregroundMark x1="32746" y1="61399" x2="35681" y2="53627"/>
                          <a14:foregroundMark x1="35681" y1="53627" x2="40962" y2="48834"/>
                          <a14:foregroundMark x1="40962" y1="48834" x2="45540" y2="48834"/>
                          <a14:foregroundMark x1="42723" y1="52461" x2="45892" y2="51295"/>
                          <a14:foregroundMark x1="42606" y1="45337" x2="51643" y2="43005"/>
                          <a14:foregroundMark x1="53169" y1="54793" x2="56103" y2="49223"/>
                          <a14:foregroundMark x1="47653" y1="67358" x2="50704" y2="58808"/>
                          <a14:foregroundMark x1="50704" y1="58808" x2="52113" y2="57772"/>
                          <a14:foregroundMark x1="36033" y1="65155" x2="41667" y2="61269"/>
                          <a14:foregroundMark x1="41667" y1="61269" x2="41667" y2="60881"/>
                          <a14:foregroundMark x1="98005" y1="43005" x2="97770" y2="41451"/>
                          <a14:foregroundMark x1="73357" y1="38083" x2="75000" y2="40285"/>
                          <a14:foregroundMark x1="89202" y1="44301" x2="90023" y2="35492"/>
                          <a14:foregroundMark x1="83099" y1="45984" x2="88380" y2="32902"/>
                          <a14:foregroundMark x1="83099" y1="48316" x2="92488" y2="48575"/>
                          <a14:foregroundMark x1="92488" y1="48575" x2="95657" y2="48187"/>
                          <a14:foregroundMark x1="75704" y1="47150" x2="75704" y2="39378"/>
                          <a14:foregroundMark x1="71714" y1="34585" x2="76643" y2="39767"/>
                          <a14:foregroundMark x1="76643" y1="39767" x2="78873" y2="46114"/>
                          <a14:foregroundMark x1="79930" y1="39896" x2="80282" y2="35881"/>
                          <a14:foregroundMark x1="71244" y1="6088" x2="85563" y2="26554"/>
                          <a14:foregroundMark x1="88850" y1="4922" x2="80047" y2="19948"/>
                          <a14:foregroundMark x1="80047" y1="19948" x2="73239" y2="27202"/>
                          <a14:foregroundMark x1="71479" y1="4404" x2="85915" y2="4793"/>
                          <a14:foregroundMark x1="89202" y1="12565" x2="90023" y2="3109"/>
                          <a14:foregroundMark x1="14789" y1="33679" x2="25117" y2="19041"/>
                          <a14:foregroundMark x1="21831" y1="89637" x2="35446" y2="92358"/>
                          <a14:foregroundMark x1="27817" y1="97539" x2="32042" y2="97927"/>
                          <a14:foregroundMark x1="67254" y1="81995" x2="75822" y2="89249"/>
                          <a14:foregroundMark x1="57981" y1="98575" x2="66080" y2="98834"/>
                          <a14:foregroundMark x1="66080" y1="98834" x2="71831" y2="98575"/>
                          <a14:foregroundMark x1="56103" y1="93135" x2="69836" y2="93394"/>
                          <a14:foregroundMark x1="72300" y1="95078" x2="77700" y2="93523"/>
                          <a14:foregroundMark x1="50469" y1="94041" x2="55516" y2="94041"/>
                          <a14:foregroundMark x1="29812" y1="99482" x2="31338" y2="99611"/>
                          <a14:foregroundMark x1="76761" y1="8290" x2="83920" y2="7642"/>
                          <a14:foregroundMark x1="83920" y1="7642" x2="84272" y2="7124"/>
                          <a14:foregroundMark x1="40023" y1="11399" x2="58451" y2="11528"/>
                          <a14:foregroundMark x1="36268" y1="6995" x2="40258" y2="10751"/>
                          <a14:foregroundMark x1="35798" y1="4922" x2="37559" y2="6606"/>
                          <a14:foregroundMark x1="56455" y1="10492" x2="63146" y2="10751"/>
                          <a14:foregroundMark x1="63146" y1="10751" x2="63498" y2="11528"/>
                          <a14:foregroundMark x1="59507" y1="13472" x2="63732" y2="12953"/>
                          <a14:foregroundMark x1="47066" y1="9197" x2="55516" y2="8808"/>
                          <a14:foregroundMark x1="44718" y1="9585" x2="46948" y2="9715"/>
                          <a14:foregroundMark x1="44484" y1="14249" x2="47653" y2="14378"/>
                          <a14:foregroundMark x1="52582" y1="14378" x2="61737" y2="13990"/>
                          <a14:foregroundMark x1="48709" y1="14378" x2="45188" y2="1696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65076" y="1682684"/>
              <a:ext cx="1226202" cy="104932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BC06E40-C6F3-1BEB-A4D5-0D1DC2748944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9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5460" b="89943" l="4113" r="94372">
                          <a14:foregroundMark x1="49351" y1="8333" x2="47619" y2="5460"/>
                          <a14:foregroundMark x1="4329" y1="54885" x2="4329" y2="54885"/>
                          <a14:foregroundMark x1="91775" y1="53736" x2="94372" y2="5546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72232" y="1741452"/>
              <a:ext cx="1056231" cy="170482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778FAFB-D5C2-FF67-3B1D-EA8A37AF4662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1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ackgroundRemoval t="7202" b="91152" l="3419" r="94979">
                          <a14:foregroundMark x1="12286" y1="7613" x2="17521" y2="12757"/>
                          <a14:foregroundMark x1="7799" y1="33951" x2="12714" y2="22634"/>
                          <a14:foregroundMark x1="3526" y1="61523" x2="3419" y2="50823"/>
                          <a14:foregroundMark x1="59615" y1="91152" x2="70726" y2="91358"/>
                          <a14:foregroundMark x1="93910" y1="73457" x2="94979" y2="65021"/>
                          <a14:foregroundMark x1="32158" y1="11523" x2="37179" y2="9259"/>
                          <a14:foregroundMark x1="38462" y1="10288" x2="41880" y2="10494"/>
                          <a14:foregroundMark x1="53312" y1="20576" x2="53312" y2="2057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650662" y="1741452"/>
              <a:ext cx="1060281" cy="51993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312A894-C816-9E20-B70F-3106D2932BEA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3">
              <a:extLst>
                <a:ext uri="{BEBA8EAE-BF5A-486C-A8C5-ECC9F3942E4B}">
                  <a14:imgProps xmlns:a14="http://schemas.microsoft.com/office/drawing/2010/main">
                    <a14:imgLayer r:embed="rId44">
                      <a14:imgEffect>
                        <a14:backgroundRemoval t="4425" b="93363" l="9328" r="89552">
                          <a14:foregroundMark x1="20896" y1="6637" x2="26119" y2="4867"/>
                          <a14:foregroundMark x1="14925" y1="84513" x2="25000" y2="80088"/>
                          <a14:foregroundMark x1="55224" y1="80088" x2="68657" y2="80531"/>
                          <a14:foregroundMark x1="50373" y1="93363" x2="71269" y2="9247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917751" y="2026915"/>
              <a:ext cx="651283" cy="518697"/>
            </a:xfrm>
            <a:prstGeom prst="rect">
              <a:avLst/>
            </a:prstGeom>
          </p:spPr>
        </p:pic>
        <p:pic>
          <p:nvPicPr>
            <p:cNvPr id="19" name="Graphic 18" descr="Aeroplane with solid fill">
              <a:extLst>
                <a:ext uri="{FF2B5EF4-FFF2-40B4-BE49-F238E27FC236}">
                  <a16:creationId xmlns:a16="http://schemas.microsoft.com/office/drawing/2014/main" id="{0B1CE24D-ABA1-AD5C-CFCA-1C86A1807216}"/>
                </a:ext>
              </a:extLst>
            </p:cNvPr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-793778" y="1924967"/>
              <a:ext cx="712436" cy="672847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F583B76-406F-EAFA-9113-DCF9FD2F15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05282" y="3086537"/>
            <a:ext cx="275969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chance of forgetting Items</a:t>
            </a:r>
          </a:p>
          <a:p>
            <a:pPr algn="just"/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Parts are categorized - critical items travel by air, others by sea in multiple sets.</a:t>
            </a:r>
          </a:p>
          <a:p>
            <a:pPr algn="just"/>
            <a:endParaRPr lang="en-GB" sz="1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sets of non-critical items are sent in advance, rotating them between global races.</a:t>
            </a:r>
          </a:p>
          <a:p>
            <a:pPr algn="just"/>
            <a:endParaRPr lang="en-GB" sz="1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missing tool or component can delay car readiness or compliance checks.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210061-68A6-A1FB-AC8F-ACA3B1727BE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28175" y="3086537"/>
            <a:ext cx="28437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Races spanning </a:t>
            </a:r>
            <a:r>
              <a:rPr lang="en-GB" sz="1600" b="1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China, Japan, Saudi Arabia, USA, and Brazil</a:t>
            </a:r>
            <a:r>
              <a:rPr lang="en-GB" sz="16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could bring unique customs protocols. </a:t>
            </a:r>
          </a:p>
          <a:p>
            <a:pPr algn="just"/>
            <a:endParaRPr lang="en-GB" sz="1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 must maintain compliance and have contingency strategies to avoid delays in equipment clearance.</a:t>
            </a:r>
            <a:endParaRPr lang="en-GB" sz="15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6D26BA-07A2-EB4D-9D59-A5CC7779FC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295547" y="3086537"/>
            <a:ext cx="25233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 delays can disrupt transport</a:t>
            </a:r>
          </a:p>
          <a:p>
            <a:pPr algn="just"/>
            <a:endParaRPr lang="en-GB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Fog in Mexico or storms in Florida can </a:t>
            </a:r>
            <a:r>
              <a:rPr lang="en-GB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delay urgent air cargo</a:t>
            </a:r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, risking setup time.</a:t>
            </a:r>
          </a:p>
          <a:p>
            <a:pPr algn="just"/>
            <a:endParaRPr lang="en-GB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High winds or closed tunnels</a:t>
            </a:r>
            <a:r>
              <a:rPr lang="en-GB" sz="1600">
                <a:latin typeface="Times New Roman" panose="02020603050405020304" pitchFamily="18" charset="0"/>
                <a:cs typeface="Times New Roman" panose="02020603050405020304" pitchFamily="18" charset="0"/>
              </a:rPr>
              <a:t> can stop trucks or sea freight unexpectedly.</a:t>
            </a:r>
          </a:p>
          <a:p>
            <a:pPr algn="just"/>
            <a:endParaRPr lang="en-GB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53447A-2466-8055-C169-F3E9DB111471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3222775" y="2951809"/>
            <a:ext cx="0" cy="3446392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D18F6CA-1651-B655-3A66-B3AF3E82C78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98577" y="3091849"/>
            <a:ext cx="282324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 timelines 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distances 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major challenge.</a:t>
            </a:r>
          </a:p>
          <a:p>
            <a:pPr algn="just"/>
            <a:endParaRPr lang="en-GB" sz="1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Teams must shift from 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 to Bahrain to Saudi Arabia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within 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days.</a:t>
            </a:r>
          </a:p>
          <a:p>
            <a:pPr algn="just"/>
            <a:endParaRPr lang="en-GB" sz="1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Back-to-back races 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Mexico, Brazil, Las Vegas,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1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Qatar </a:t>
            </a:r>
            <a:r>
              <a:rPr lang="en-GB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 create complex air and sea freight coordination issues.</a:t>
            </a: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F6D28F2D-4C24-3230-6AB4-7B2877998975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42651" y="213331"/>
            <a:ext cx="9743579" cy="4868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Challenges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0894C846-AACF-EBE9-B655-1C09CF0314B4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340517" y="655238"/>
            <a:ext cx="8019013" cy="23946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Grand Prix Logistics Challenges for Audi F1 Team 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82955CCA-00B4-B424-1C6C-6716AB1D10C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749937" y="1657973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704AAD1E-BBD6-F57D-2919-37FB7F1DA56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893431" y="166865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D19700AB-F590-5209-AA7E-82FDEB2EFF1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6022873" y="1642701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2D3407E2-7279-7E4F-3537-484268F12BF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6163669" y="1642701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2" name="Arrow: Chevron 31">
            <a:extLst>
              <a:ext uri="{FF2B5EF4-FFF2-40B4-BE49-F238E27FC236}">
                <a16:creationId xmlns:a16="http://schemas.microsoft.com/office/drawing/2014/main" id="{2C7203B4-0227-0C4E-084E-E9509307FEA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9040284" y="1606194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3" name="Arrow: Chevron 32">
            <a:extLst>
              <a:ext uri="{FF2B5EF4-FFF2-40B4-BE49-F238E27FC236}">
                <a16:creationId xmlns:a16="http://schemas.microsoft.com/office/drawing/2014/main" id="{C6B026BF-AB9B-59EC-E295-035A5758B4E8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9166019" y="1613867"/>
            <a:ext cx="142279" cy="701154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77B21D0-52DF-4071-DE1B-1641AE52C8AB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6222770" y="2951809"/>
            <a:ext cx="0" cy="3446392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5517E1-9F4B-E8CF-23F3-549724C16BA9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9226276" y="2951809"/>
            <a:ext cx="0" cy="3446392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33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hink-cell data - do not delete" hidden="1">
            <a:extLst>
              <a:ext uri="{FF2B5EF4-FFF2-40B4-BE49-F238E27FC236}">
                <a16:creationId xmlns:a16="http://schemas.microsoft.com/office/drawing/2014/main" id="{3BE9A79B-22CB-3BE6-C536-C169305A517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98596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3" imgW="7772400" imgH="10058400" progId="TCLayout.ActiveDocument.1">
                  <p:embed/>
                </p:oleObj>
              </mc:Choice>
              <mc:Fallback>
                <p:oleObj name="think-cell Slide" r:id="rId33" imgW="7772400" imgH="10058400" progId="TCLayout.ActiveDocument.1">
                  <p:embed/>
                  <p:pic>
                    <p:nvPicPr>
                      <p:cNvPr id="3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E9A79B-22CB-3BE6-C536-C169305A51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74071759-2449-6ACF-EA2D-33DB1133E10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7131" y="1139473"/>
            <a:ext cx="11295843" cy="4816813"/>
            <a:chOff x="2337343" y="2605355"/>
            <a:chExt cx="21271617" cy="8853585"/>
          </a:xfrm>
        </p:grpSpPr>
        <p:sp>
          <p:nvSpPr>
            <p:cNvPr id="5" name="Line 39">
              <a:extLst>
                <a:ext uri="{FF2B5EF4-FFF2-40B4-BE49-F238E27FC236}">
                  <a16:creationId xmlns:a16="http://schemas.microsoft.com/office/drawing/2014/main" id="{45C076FA-6246-F20E-1853-CA92EAD403ED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17398735" y="5788087"/>
              <a:ext cx="142024" cy="4733"/>
            </a:xfrm>
            <a:prstGeom prst="line">
              <a:avLst/>
            </a:prstGeom>
            <a:noFill/>
            <a:ln w="11880" cap="flat">
              <a:solidFill>
                <a:srgbClr val="CCCC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Line 40">
              <a:extLst>
                <a:ext uri="{FF2B5EF4-FFF2-40B4-BE49-F238E27FC236}">
                  <a16:creationId xmlns:a16="http://schemas.microsoft.com/office/drawing/2014/main" id="{3D018540-FAA4-3F99-453A-8CA8045F4B45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7682782" y="5788087"/>
              <a:ext cx="142024" cy="4733"/>
            </a:xfrm>
            <a:prstGeom prst="line">
              <a:avLst/>
            </a:prstGeom>
            <a:noFill/>
            <a:ln w="1188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431">
              <a:extLst>
                <a:ext uri="{FF2B5EF4-FFF2-40B4-BE49-F238E27FC236}">
                  <a16:creationId xmlns:a16="http://schemas.microsoft.com/office/drawing/2014/main" id="{5CC9561A-B612-D2C1-BB04-66CFA67501FF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1356779" y="2605355"/>
              <a:ext cx="3468821" cy="3413335"/>
            </a:xfrm>
            <a:custGeom>
              <a:avLst/>
              <a:gdLst>
                <a:gd name="T0" fmla="*/ 3760 w 3993"/>
                <a:gd name="T1" fmla="*/ 2001 h 3994"/>
                <a:gd name="T2" fmla="*/ 3784 w 3993"/>
                <a:gd name="T3" fmla="*/ 1602 h 3994"/>
                <a:gd name="T4" fmla="*/ 3975 w 3993"/>
                <a:gd name="T5" fmla="*/ 1445 h 3994"/>
                <a:gd name="T6" fmla="*/ 3718 w 3993"/>
                <a:gd name="T7" fmla="*/ 1030 h 3994"/>
                <a:gd name="T8" fmla="*/ 3477 w 3993"/>
                <a:gd name="T9" fmla="*/ 1046 h 3994"/>
                <a:gd name="T10" fmla="*/ 2979 w 3993"/>
                <a:gd name="T11" fmla="*/ 449 h 3994"/>
                <a:gd name="T12" fmla="*/ 2996 w 3993"/>
                <a:gd name="T13" fmla="*/ 208 h 3994"/>
                <a:gd name="T14" fmla="*/ 2531 w 3993"/>
                <a:gd name="T15" fmla="*/ 92 h 3994"/>
                <a:gd name="T16" fmla="*/ 2373 w 3993"/>
                <a:gd name="T17" fmla="*/ 274 h 3994"/>
                <a:gd name="T18" fmla="*/ 1693 w 3993"/>
                <a:gd name="T19" fmla="*/ 258 h 3994"/>
                <a:gd name="T20" fmla="*/ 1543 w 3993"/>
                <a:gd name="T21" fmla="*/ 67 h 3994"/>
                <a:gd name="T22" fmla="*/ 1071 w 3993"/>
                <a:gd name="T23" fmla="*/ 158 h 3994"/>
                <a:gd name="T24" fmla="*/ 1071 w 3993"/>
                <a:gd name="T25" fmla="*/ 407 h 3994"/>
                <a:gd name="T26" fmla="*/ 548 w 3993"/>
                <a:gd name="T27" fmla="*/ 980 h 3994"/>
                <a:gd name="T28" fmla="*/ 316 w 3993"/>
                <a:gd name="T29" fmla="*/ 947 h 3994"/>
                <a:gd name="T30" fmla="*/ 42 w 3993"/>
                <a:gd name="T31" fmla="*/ 1353 h 3994"/>
                <a:gd name="T32" fmla="*/ 216 w 3993"/>
                <a:gd name="T33" fmla="*/ 1519 h 3994"/>
                <a:gd name="T34" fmla="*/ 224 w 3993"/>
                <a:gd name="T35" fmla="*/ 2001 h 3994"/>
                <a:gd name="T36" fmla="*/ 199 w 3993"/>
                <a:gd name="T37" fmla="*/ 2391 h 3994"/>
                <a:gd name="T38" fmla="*/ 17 w 3993"/>
                <a:gd name="T39" fmla="*/ 2557 h 3994"/>
                <a:gd name="T40" fmla="*/ 266 w 3993"/>
                <a:gd name="T41" fmla="*/ 2972 h 3994"/>
                <a:gd name="T42" fmla="*/ 507 w 3993"/>
                <a:gd name="T43" fmla="*/ 2955 h 3994"/>
                <a:gd name="T44" fmla="*/ 1005 w 3993"/>
                <a:gd name="T45" fmla="*/ 3545 h 3994"/>
                <a:gd name="T46" fmla="*/ 988 w 3993"/>
                <a:gd name="T47" fmla="*/ 3794 h 3994"/>
                <a:gd name="T48" fmla="*/ 1461 w 3993"/>
                <a:gd name="T49" fmla="*/ 3910 h 3994"/>
                <a:gd name="T50" fmla="*/ 1610 w 3993"/>
                <a:gd name="T51" fmla="*/ 3727 h 3994"/>
                <a:gd name="T52" fmla="*/ 2290 w 3993"/>
                <a:gd name="T53" fmla="*/ 3744 h 3994"/>
                <a:gd name="T54" fmla="*/ 2440 w 3993"/>
                <a:gd name="T55" fmla="*/ 3926 h 3994"/>
                <a:gd name="T56" fmla="*/ 2913 w 3993"/>
                <a:gd name="T57" fmla="*/ 3835 h 3994"/>
                <a:gd name="T58" fmla="*/ 2913 w 3993"/>
                <a:gd name="T59" fmla="*/ 3594 h 3994"/>
                <a:gd name="T60" fmla="*/ 3436 w 3993"/>
                <a:gd name="T61" fmla="*/ 3022 h 3994"/>
                <a:gd name="T62" fmla="*/ 3676 w 3993"/>
                <a:gd name="T63" fmla="*/ 3047 h 3994"/>
                <a:gd name="T64" fmla="*/ 3942 w 3993"/>
                <a:gd name="T65" fmla="*/ 2648 h 3994"/>
                <a:gd name="T66" fmla="*/ 3768 w 3993"/>
                <a:gd name="T67" fmla="*/ 2474 h 3994"/>
                <a:gd name="T68" fmla="*/ 3760 w 3993"/>
                <a:gd name="T69" fmla="*/ 2001 h 3994"/>
                <a:gd name="T70" fmla="*/ 2755 w 3993"/>
                <a:gd name="T71" fmla="*/ 2648 h 3994"/>
                <a:gd name="T72" fmla="*/ 2075 w 3993"/>
                <a:gd name="T73" fmla="*/ 2997 h 3994"/>
                <a:gd name="T74" fmla="*/ 1859 w 3993"/>
                <a:gd name="T75" fmla="*/ 2989 h 3994"/>
                <a:gd name="T76" fmla="*/ 1196 w 3993"/>
                <a:gd name="T77" fmla="*/ 2607 h 3994"/>
                <a:gd name="T78" fmla="*/ 988 w 3993"/>
                <a:gd name="T79" fmla="*/ 2001 h 3994"/>
                <a:gd name="T80" fmla="*/ 1229 w 3993"/>
                <a:gd name="T81" fmla="*/ 1353 h 3994"/>
                <a:gd name="T82" fmla="*/ 1909 w 3993"/>
                <a:gd name="T83" fmla="*/ 1005 h 3994"/>
                <a:gd name="T84" fmla="*/ 2124 w 3993"/>
                <a:gd name="T85" fmla="*/ 1005 h 3994"/>
                <a:gd name="T86" fmla="*/ 2788 w 3993"/>
                <a:gd name="T87" fmla="*/ 1387 h 3994"/>
                <a:gd name="T88" fmla="*/ 2996 w 3993"/>
                <a:gd name="T89" fmla="*/ 2001 h 3994"/>
                <a:gd name="T90" fmla="*/ 2755 w 3993"/>
                <a:gd name="T91" fmla="*/ 2648 h 3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93" h="3994">
                  <a:moveTo>
                    <a:pt x="3760" y="2001"/>
                  </a:moveTo>
                  <a:lnTo>
                    <a:pt x="3760" y="2001"/>
                  </a:lnTo>
                  <a:cubicBezTo>
                    <a:pt x="3760" y="1901"/>
                    <a:pt x="3751" y="1793"/>
                    <a:pt x="3735" y="1702"/>
                  </a:cubicBezTo>
                  <a:cubicBezTo>
                    <a:pt x="3726" y="1660"/>
                    <a:pt x="3751" y="1619"/>
                    <a:pt x="3784" y="1602"/>
                  </a:cubicBezTo>
                  <a:cubicBezTo>
                    <a:pt x="3926" y="1553"/>
                    <a:pt x="3926" y="1553"/>
                    <a:pt x="3926" y="1553"/>
                  </a:cubicBezTo>
                  <a:cubicBezTo>
                    <a:pt x="3967" y="1536"/>
                    <a:pt x="3992" y="1486"/>
                    <a:pt x="3975" y="1445"/>
                  </a:cubicBezTo>
                  <a:cubicBezTo>
                    <a:pt x="3834" y="1080"/>
                    <a:pt x="3834" y="1080"/>
                    <a:pt x="3834" y="1080"/>
                  </a:cubicBezTo>
                  <a:cubicBezTo>
                    <a:pt x="3809" y="1030"/>
                    <a:pt x="3760" y="1013"/>
                    <a:pt x="3718" y="1030"/>
                  </a:cubicBezTo>
                  <a:cubicBezTo>
                    <a:pt x="3585" y="1080"/>
                    <a:pt x="3585" y="1080"/>
                    <a:pt x="3585" y="1080"/>
                  </a:cubicBezTo>
                  <a:cubicBezTo>
                    <a:pt x="3544" y="1096"/>
                    <a:pt x="3502" y="1080"/>
                    <a:pt x="3477" y="1046"/>
                  </a:cubicBezTo>
                  <a:cubicBezTo>
                    <a:pt x="3361" y="855"/>
                    <a:pt x="3195" y="689"/>
                    <a:pt x="3012" y="557"/>
                  </a:cubicBezTo>
                  <a:cubicBezTo>
                    <a:pt x="2979" y="532"/>
                    <a:pt x="2963" y="490"/>
                    <a:pt x="2979" y="449"/>
                  </a:cubicBezTo>
                  <a:cubicBezTo>
                    <a:pt x="3037" y="316"/>
                    <a:pt x="3037" y="316"/>
                    <a:pt x="3037" y="316"/>
                  </a:cubicBezTo>
                  <a:cubicBezTo>
                    <a:pt x="3062" y="274"/>
                    <a:pt x="3037" y="225"/>
                    <a:pt x="2996" y="208"/>
                  </a:cubicBezTo>
                  <a:cubicBezTo>
                    <a:pt x="2639" y="50"/>
                    <a:pt x="2639" y="50"/>
                    <a:pt x="2639" y="50"/>
                  </a:cubicBezTo>
                  <a:cubicBezTo>
                    <a:pt x="2598" y="25"/>
                    <a:pt x="2548" y="50"/>
                    <a:pt x="2531" y="92"/>
                  </a:cubicBezTo>
                  <a:cubicBezTo>
                    <a:pt x="2473" y="225"/>
                    <a:pt x="2473" y="225"/>
                    <a:pt x="2473" y="225"/>
                  </a:cubicBezTo>
                  <a:cubicBezTo>
                    <a:pt x="2456" y="258"/>
                    <a:pt x="2415" y="283"/>
                    <a:pt x="2373" y="274"/>
                  </a:cubicBezTo>
                  <a:cubicBezTo>
                    <a:pt x="2249" y="250"/>
                    <a:pt x="2124" y="233"/>
                    <a:pt x="1991" y="233"/>
                  </a:cubicBezTo>
                  <a:cubicBezTo>
                    <a:pt x="1892" y="233"/>
                    <a:pt x="1792" y="241"/>
                    <a:pt x="1693" y="258"/>
                  </a:cubicBezTo>
                  <a:cubicBezTo>
                    <a:pt x="1651" y="266"/>
                    <a:pt x="1610" y="241"/>
                    <a:pt x="1601" y="200"/>
                  </a:cubicBezTo>
                  <a:cubicBezTo>
                    <a:pt x="1543" y="67"/>
                    <a:pt x="1543" y="67"/>
                    <a:pt x="1543" y="67"/>
                  </a:cubicBezTo>
                  <a:cubicBezTo>
                    <a:pt x="1527" y="25"/>
                    <a:pt x="1478" y="0"/>
                    <a:pt x="1436" y="17"/>
                  </a:cubicBezTo>
                  <a:cubicBezTo>
                    <a:pt x="1071" y="158"/>
                    <a:pt x="1071" y="158"/>
                    <a:pt x="1071" y="158"/>
                  </a:cubicBezTo>
                  <a:cubicBezTo>
                    <a:pt x="1029" y="175"/>
                    <a:pt x="1005" y="225"/>
                    <a:pt x="1021" y="274"/>
                  </a:cubicBezTo>
                  <a:cubicBezTo>
                    <a:pt x="1071" y="407"/>
                    <a:pt x="1071" y="407"/>
                    <a:pt x="1071" y="407"/>
                  </a:cubicBezTo>
                  <a:cubicBezTo>
                    <a:pt x="1088" y="449"/>
                    <a:pt x="1071" y="490"/>
                    <a:pt x="1038" y="507"/>
                  </a:cubicBezTo>
                  <a:cubicBezTo>
                    <a:pt x="847" y="631"/>
                    <a:pt x="681" y="789"/>
                    <a:pt x="548" y="980"/>
                  </a:cubicBezTo>
                  <a:cubicBezTo>
                    <a:pt x="523" y="1013"/>
                    <a:pt x="482" y="1021"/>
                    <a:pt x="449" y="1005"/>
                  </a:cubicBezTo>
                  <a:cubicBezTo>
                    <a:pt x="316" y="947"/>
                    <a:pt x="316" y="947"/>
                    <a:pt x="316" y="947"/>
                  </a:cubicBezTo>
                  <a:cubicBezTo>
                    <a:pt x="266" y="930"/>
                    <a:pt x="216" y="947"/>
                    <a:pt x="199" y="996"/>
                  </a:cubicBezTo>
                  <a:cubicBezTo>
                    <a:pt x="42" y="1353"/>
                    <a:pt x="42" y="1353"/>
                    <a:pt x="42" y="1353"/>
                  </a:cubicBezTo>
                  <a:cubicBezTo>
                    <a:pt x="25" y="1395"/>
                    <a:pt x="42" y="1445"/>
                    <a:pt x="83" y="1461"/>
                  </a:cubicBezTo>
                  <a:cubicBezTo>
                    <a:pt x="216" y="1519"/>
                    <a:pt x="216" y="1519"/>
                    <a:pt x="216" y="1519"/>
                  </a:cubicBezTo>
                  <a:cubicBezTo>
                    <a:pt x="258" y="1536"/>
                    <a:pt x="274" y="1578"/>
                    <a:pt x="266" y="1619"/>
                  </a:cubicBezTo>
                  <a:cubicBezTo>
                    <a:pt x="241" y="1744"/>
                    <a:pt x="224" y="1868"/>
                    <a:pt x="224" y="2001"/>
                  </a:cubicBezTo>
                  <a:cubicBezTo>
                    <a:pt x="224" y="2100"/>
                    <a:pt x="233" y="2200"/>
                    <a:pt x="249" y="2300"/>
                  </a:cubicBezTo>
                  <a:cubicBezTo>
                    <a:pt x="258" y="2341"/>
                    <a:pt x="233" y="2383"/>
                    <a:pt x="199" y="2391"/>
                  </a:cubicBezTo>
                  <a:cubicBezTo>
                    <a:pt x="67" y="2449"/>
                    <a:pt x="67" y="2449"/>
                    <a:pt x="67" y="2449"/>
                  </a:cubicBezTo>
                  <a:cubicBezTo>
                    <a:pt x="17" y="2466"/>
                    <a:pt x="0" y="2515"/>
                    <a:pt x="17" y="2557"/>
                  </a:cubicBezTo>
                  <a:cubicBezTo>
                    <a:pt x="158" y="2922"/>
                    <a:pt x="158" y="2922"/>
                    <a:pt x="158" y="2922"/>
                  </a:cubicBezTo>
                  <a:cubicBezTo>
                    <a:pt x="175" y="2964"/>
                    <a:pt x="224" y="2989"/>
                    <a:pt x="266" y="2972"/>
                  </a:cubicBezTo>
                  <a:cubicBezTo>
                    <a:pt x="399" y="2914"/>
                    <a:pt x="399" y="2914"/>
                    <a:pt x="399" y="2914"/>
                  </a:cubicBezTo>
                  <a:cubicBezTo>
                    <a:pt x="440" y="2906"/>
                    <a:pt x="482" y="2914"/>
                    <a:pt x="507" y="2955"/>
                  </a:cubicBezTo>
                  <a:cubicBezTo>
                    <a:pt x="631" y="3146"/>
                    <a:pt x="789" y="3312"/>
                    <a:pt x="972" y="3445"/>
                  </a:cubicBezTo>
                  <a:cubicBezTo>
                    <a:pt x="1005" y="3470"/>
                    <a:pt x="1021" y="3511"/>
                    <a:pt x="1005" y="3545"/>
                  </a:cubicBezTo>
                  <a:cubicBezTo>
                    <a:pt x="947" y="3677"/>
                    <a:pt x="947" y="3677"/>
                    <a:pt x="947" y="3677"/>
                  </a:cubicBezTo>
                  <a:cubicBezTo>
                    <a:pt x="922" y="3719"/>
                    <a:pt x="947" y="3777"/>
                    <a:pt x="988" y="3794"/>
                  </a:cubicBezTo>
                  <a:cubicBezTo>
                    <a:pt x="1345" y="3951"/>
                    <a:pt x="1345" y="3951"/>
                    <a:pt x="1345" y="3951"/>
                  </a:cubicBezTo>
                  <a:cubicBezTo>
                    <a:pt x="1386" y="3968"/>
                    <a:pt x="1436" y="3951"/>
                    <a:pt x="1461" y="3910"/>
                  </a:cubicBezTo>
                  <a:cubicBezTo>
                    <a:pt x="1518" y="3777"/>
                    <a:pt x="1518" y="3777"/>
                    <a:pt x="1518" y="3777"/>
                  </a:cubicBezTo>
                  <a:cubicBezTo>
                    <a:pt x="1535" y="3736"/>
                    <a:pt x="1576" y="3719"/>
                    <a:pt x="1610" y="3727"/>
                  </a:cubicBezTo>
                  <a:cubicBezTo>
                    <a:pt x="1734" y="3752"/>
                    <a:pt x="1859" y="3769"/>
                    <a:pt x="1991" y="3769"/>
                  </a:cubicBezTo>
                  <a:cubicBezTo>
                    <a:pt x="2091" y="3769"/>
                    <a:pt x="2191" y="3760"/>
                    <a:pt x="2290" y="3744"/>
                  </a:cubicBezTo>
                  <a:cubicBezTo>
                    <a:pt x="2332" y="3736"/>
                    <a:pt x="2373" y="3760"/>
                    <a:pt x="2390" y="3794"/>
                  </a:cubicBezTo>
                  <a:cubicBezTo>
                    <a:pt x="2440" y="3926"/>
                    <a:pt x="2440" y="3926"/>
                    <a:pt x="2440" y="3926"/>
                  </a:cubicBezTo>
                  <a:cubicBezTo>
                    <a:pt x="2456" y="3976"/>
                    <a:pt x="2506" y="3993"/>
                    <a:pt x="2548" y="3976"/>
                  </a:cubicBezTo>
                  <a:cubicBezTo>
                    <a:pt x="2913" y="3835"/>
                    <a:pt x="2913" y="3835"/>
                    <a:pt x="2913" y="3835"/>
                  </a:cubicBezTo>
                  <a:cubicBezTo>
                    <a:pt x="2954" y="3819"/>
                    <a:pt x="2979" y="3769"/>
                    <a:pt x="2963" y="3727"/>
                  </a:cubicBezTo>
                  <a:cubicBezTo>
                    <a:pt x="2913" y="3594"/>
                    <a:pt x="2913" y="3594"/>
                    <a:pt x="2913" y="3594"/>
                  </a:cubicBezTo>
                  <a:cubicBezTo>
                    <a:pt x="2896" y="3553"/>
                    <a:pt x="2913" y="3511"/>
                    <a:pt x="2946" y="3487"/>
                  </a:cubicBezTo>
                  <a:cubicBezTo>
                    <a:pt x="3137" y="3362"/>
                    <a:pt x="3303" y="3204"/>
                    <a:pt x="3436" y="3022"/>
                  </a:cubicBezTo>
                  <a:cubicBezTo>
                    <a:pt x="3461" y="2989"/>
                    <a:pt x="3502" y="2972"/>
                    <a:pt x="3544" y="2989"/>
                  </a:cubicBezTo>
                  <a:cubicBezTo>
                    <a:pt x="3676" y="3047"/>
                    <a:pt x="3676" y="3047"/>
                    <a:pt x="3676" y="3047"/>
                  </a:cubicBezTo>
                  <a:cubicBezTo>
                    <a:pt x="3718" y="3072"/>
                    <a:pt x="3768" y="3047"/>
                    <a:pt x="3784" y="3005"/>
                  </a:cubicBezTo>
                  <a:cubicBezTo>
                    <a:pt x="3942" y="2648"/>
                    <a:pt x="3942" y="2648"/>
                    <a:pt x="3942" y="2648"/>
                  </a:cubicBezTo>
                  <a:cubicBezTo>
                    <a:pt x="3959" y="2607"/>
                    <a:pt x="3942" y="2557"/>
                    <a:pt x="3901" y="2532"/>
                  </a:cubicBezTo>
                  <a:cubicBezTo>
                    <a:pt x="3768" y="2474"/>
                    <a:pt x="3768" y="2474"/>
                    <a:pt x="3768" y="2474"/>
                  </a:cubicBezTo>
                  <a:cubicBezTo>
                    <a:pt x="3726" y="2457"/>
                    <a:pt x="3710" y="2416"/>
                    <a:pt x="3718" y="2383"/>
                  </a:cubicBezTo>
                  <a:cubicBezTo>
                    <a:pt x="3743" y="2258"/>
                    <a:pt x="3760" y="2125"/>
                    <a:pt x="3760" y="2001"/>
                  </a:cubicBezTo>
                  <a:close/>
                  <a:moveTo>
                    <a:pt x="2755" y="2648"/>
                  </a:moveTo>
                  <a:lnTo>
                    <a:pt x="2755" y="2648"/>
                  </a:lnTo>
                  <a:cubicBezTo>
                    <a:pt x="2714" y="2698"/>
                    <a:pt x="2655" y="2748"/>
                    <a:pt x="2598" y="2798"/>
                  </a:cubicBezTo>
                  <a:cubicBezTo>
                    <a:pt x="2456" y="2906"/>
                    <a:pt x="2274" y="2980"/>
                    <a:pt x="2075" y="2997"/>
                  </a:cubicBezTo>
                  <a:cubicBezTo>
                    <a:pt x="2050" y="2997"/>
                    <a:pt x="2025" y="3005"/>
                    <a:pt x="1991" y="3005"/>
                  </a:cubicBezTo>
                  <a:cubicBezTo>
                    <a:pt x="1950" y="3005"/>
                    <a:pt x="1900" y="2997"/>
                    <a:pt x="1859" y="2989"/>
                  </a:cubicBezTo>
                  <a:cubicBezTo>
                    <a:pt x="1668" y="2964"/>
                    <a:pt x="1485" y="2889"/>
                    <a:pt x="1345" y="2764"/>
                  </a:cubicBezTo>
                  <a:cubicBezTo>
                    <a:pt x="1295" y="2723"/>
                    <a:pt x="1245" y="2665"/>
                    <a:pt x="1196" y="2607"/>
                  </a:cubicBezTo>
                  <a:cubicBezTo>
                    <a:pt x="1088" y="2457"/>
                    <a:pt x="1013" y="2283"/>
                    <a:pt x="996" y="2084"/>
                  </a:cubicBezTo>
                  <a:cubicBezTo>
                    <a:pt x="988" y="2059"/>
                    <a:pt x="988" y="2026"/>
                    <a:pt x="988" y="2001"/>
                  </a:cubicBezTo>
                  <a:cubicBezTo>
                    <a:pt x="988" y="1951"/>
                    <a:pt x="996" y="1910"/>
                    <a:pt x="996" y="1868"/>
                  </a:cubicBezTo>
                  <a:cubicBezTo>
                    <a:pt x="1021" y="1677"/>
                    <a:pt x="1104" y="1494"/>
                    <a:pt x="1229" y="1353"/>
                  </a:cubicBezTo>
                  <a:cubicBezTo>
                    <a:pt x="1270" y="1295"/>
                    <a:pt x="1328" y="1246"/>
                    <a:pt x="1386" y="1204"/>
                  </a:cubicBezTo>
                  <a:cubicBezTo>
                    <a:pt x="1527" y="1088"/>
                    <a:pt x="1709" y="1021"/>
                    <a:pt x="1909" y="1005"/>
                  </a:cubicBezTo>
                  <a:cubicBezTo>
                    <a:pt x="1933" y="996"/>
                    <a:pt x="1967" y="996"/>
                    <a:pt x="1991" y="996"/>
                  </a:cubicBezTo>
                  <a:cubicBezTo>
                    <a:pt x="2033" y="996"/>
                    <a:pt x="2083" y="996"/>
                    <a:pt x="2124" y="1005"/>
                  </a:cubicBezTo>
                  <a:cubicBezTo>
                    <a:pt x="2315" y="1030"/>
                    <a:pt x="2498" y="1113"/>
                    <a:pt x="2639" y="1229"/>
                  </a:cubicBezTo>
                  <a:cubicBezTo>
                    <a:pt x="2697" y="1279"/>
                    <a:pt x="2747" y="1328"/>
                    <a:pt x="2788" y="1387"/>
                  </a:cubicBezTo>
                  <a:cubicBezTo>
                    <a:pt x="2905" y="1536"/>
                    <a:pt x="2971" y="1719"/>
                    <a:pt x="2987" y="1910"/>
                  </a:cubicBezTo>
                  <a:cubicBezTo>
                    <a:pt x="2996" y="1943"/>
                    <a:pt x="2996" y="1968"/>
                    <a:pt x="2996" y="2001"/>
                  </a:cubicBezTo>
                  <a:cubicBezTo>
                    <a:pt x="2996" y="2042"/>
                    <a:pt x="2987" y="2084"/>
                    <a:pt x="2987" y="2134"/>
                  </a:cubicBezTo>
                  <a:cubicBezTo>
                    <a:pt x="2963" y="2324"/>
                    <a:pt x="2880" y="2499"/>
                    <a:pt x="2755" y="26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432">
              <a:extLst>
                <a:ext uri="{FF2B5EF4-FFF2-40B4-BE49-F238E27FC236}">
                  <a16:creationId xmlns:a16="http://schemas.microsoft.com/office/drawing/2014/main" id="{ED05B584-62A8-F0E7-B648-C59CA90DE98A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4022457" y="4817783"/>
              <a:ext cx="2912034" cy="2820733"/>
            </a:xfrm>
            <a:custGeom>
              <a:avLst/>
              <a:gdLst>
                <a:gd name="T0" fmla="*/ 3428 w 3637"/>
                <a:gd name="T1" fmla="*/ 1826 h 3644"/>
                <a:gd name="T2" fmla="*/ 3453 w 3637"/>
                <a:gd name="T3" fmla="*/ 1461 h 3644"/>
                <a:gd name="T4" fmla="*/ 3619 w 3637"/>
                <a:gd name="T5" fmla="*/ 1311 h 3644"/>
                <a:gd name="T6" fmla="*/ 3395 w 3637"/>
                <a:gd name="T7" fmla="*/ 938 h 3644"/>
                <a:gd name="T8" fmla="*/ 3179 w 3637"/>
                <a:gd name="T9" fmla="*/ 954 h 3644"/>
                <a:gd name="T10" fmla="*/ 2723 w 3637"/>
                <a:gd name="T11" fmla="*/ 415 h 3644"/>
                <a:gd name="T12" fmla="*/ 2731 w 3637"/>
                <a:gd name="T13" fmla="*/ 191 h 3644"/>
                <a:gd name="T14" fmla="*/ 2308 w 3637"/>
                <a:gd name="T15" fmla="*/ 83 h 3644"/>
                <a:gd name="T16" fmla="*/ 2167 w 3637"/>
                <a:gd name="T17" fmla="*/ 249 h 3644"/>
                <a:gd name="T18" fmla="*/ 1544 w 3637"/>
                <a:gd name="T19" fmla="*/ 232 h 3644"/>
                <a:gd name="T20" fmla="*/ 1411 w 3637"/>
                <a:gd name="T21" fmla="*/ 66 h 3644"/>
                <a:gd name="T22" fmla="*/ 980 w 3637"/>
                <a:gd name="T23" fmla="*/ 149 h 3644"/>
                <a:gd name="T24" fmla="*/ 980 w 3637"/>
                <a:gd name="T25" fmla="*/ 373 h 3644"/>
                <a:gd name="T26" fmla="*/ 507 w 3637"/>
                <a:gd name="T27" fmla="*/ 896 h 3644"/>
                <a:gd name="T28" fmla="*/ 291 w 3637"/>
                <a:gd name="T29" fmla="*/ 863 h 3644"/>
                <a:gd name="T30" fmla="*/ 42 w 3637"/>
                <a:gd name="T31" fmla="*/ 1228 h 3644"/>
                <a:gd name="T32" fmla="*/ 199 w 3637"/>
                <a:gd name="T33" fmla="*/ 1386 h 3644"/>
                <a:gd name="T34" fmla="*/ 208 w 3637"/>
                <a:gd name="T35" fmla="*/ 1826 h 3644"/>
                <a:gd name="T36" fmla="*/ 183 w 3637"/>
                <a:gd name="T37" fmla="*/ 2183 h 3644"/>
                <a:gd name="T38" fmla="*/ 17 w 3637"/>
                <a:gd name="T39" fmla="*/ 2332 h 3644"/>
                <a:gd name="T40" fmla="*/ 241 w 3637"/>
                <a:gd name="T41" fmla="*/ 2706 h 3644"/>
                <a:gd name="T42" fmla="*/ 465 w 3637"/>
                <a:gd name="T43" fmla="*/ 2689 h 3644"/>
                <a:gd name="T44" fmla="*/ 913 w 3637"/>
                <a:gd name="T45" fmla="*/ 3236 h 3644"/>
                <a:gd name="T46" fmla="*/ 905 w 3637"/>
                <a:gd name="T47" fmla="*/ 3460 h 3644"/>
                <a:gd name="T48" fmla="*/ 1328 w 3637"/>
                <a:gd name="T49" fmla="*/ 3560 h 3644"/>
                <a:gd name="T50" fmla="*/ 1469 w 3637"/>
                <a:gd name="T51" fmla="*/ 3394 h 3644"/>
                <a:gd name="T52" fmla="*/ 2092 w 3637"/>
                <a:gd name="T53" fmla="*/ 3410 h 3644"/>
                <a:gd name="T54" fmla="*/ 2225 w 3637"/>
                <a:gd name="T55" fmla="*/ 3585 h 3644"/>
                <a:gd name="T56" fmla="*/ 2656 w 3637"/>
                <a:gd name="T57" fmla="*/ 3493 h 3644"/>
                <a:gd name="T58" fmla="*/ 2656 w 3637"/>
                <a:gd name="T59" fmla="*/ 3269 h 3644"/>
                <a:gd name="T60" fmla="*/ 3138 w 3637"/>
                <a:gd name="T61" fmla="*/ 2756 h 3644"/>
                <a:gd name="T62" fmla="*/ 3354 w 3637"/>
                <a:gd name="T63" fmla="*/ 2781 h 3644"/>
                <a:gd name="T64" fmla="*/ 3594 w 3637"/>
                <a:gd name="T65" fmla="*/ 2415 h 3644"/>
                <a:gd name="T66" fmla="*/ 3437 w 3637"/>
                <a:gd name="T67" fmla="*/ 2258 h 3644"/>
                <a:gd name="T68" fmla="*/ 3428 w 3637"/>
                <a:gd name="T69" fmla="*/ 1826 h 3644"/>
                <a:gd name="T70" fmla="*/ 2515 w 3637"/>
                <a:gd name="T71" fmla="*/ 2415 h 3644"/>
                <a:gd name="T72" fmla="*/ 1901 w 3637"/>
                <a:gd name="T73" fmla="*/ 2731 h 3644"/>
                <a:gd name="T74" fmla="*/ 1702 w 3637"/>
                <a:gd name="T75" fmla="*/ 2731 h 3644"/>
                <a:gd name="T76" fmla="*/ 1096 w 3637"/>
                <a:gd name="T77" fmla="*/ 2382 h 3644"/>
                <a:gd name="T78" fmla="*/ 905 w 3637"/>
                <a:gd name="T79" fmla="*/ 1826 h 3644"/>
                <a:gd name="T80" fmla="*/ 1121 w 3637"/>
                <a:gd name="T81" fmla="*/ 1237 h 3644"/>
                <a:gd name="T82" fmla="*/ 1743 w 3637"/>
                <a:gd name="T83" fmla="*/ 913 h 3644"/>
                <a:gd name="T84" fmla="*/ 1942 w 3637"/>
                <a:gd name="T85" fmla="*/ 921 h 3644"/>
                <a:gd name="T86" fmla="*/ 2540 w 3637"/>
                <a:gd name="T87" fmla="*/ 1270 h 3644"/>
                <a:gd name="T88" fmla="*/ 2731 w 3637"/>
                <a:gd name="T89" fmla="*/ 1826 h 3644"/>
                <a:gd name="T90" fmla="*/ 2515 w 3637"/>
                <a:gd name="T91" fmla="*/ 2415 h 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37" h="3644">
                  <a:moveTo>
                    <a:pt x="3428" y="1826"/>
                  </a:moveTo>
                  <a:lnTo>
                    <a:pt x="3428" y="1826"/>
                  </a:lnTo>
                  <a:cubicBezTo>
                    <a:pt x="3428" y="1726"/>
                    <a:pt x="3420" y="1635"/>
                    <a:pt x="3403" y="1552"/>
                  </a:cubicBezTo>
                  <a:cubicBezTo>
                    <a:pt x="3403" y="1511"/>
                    <a:pt x="3420" y="1477"/>
                    <a:pt x="3453" y="1461"/>
                  </a:cubicBezTo>
                  <a:cubicBezTo>
                    <a:pt x="3578" y="1419"/>
                    <a:pt x="3578" y="1419"/>
                    <a:pt x="3578" y="1419"/>
                  </a:cubicBezTo>
                  <a:cubicBezTo>
                    <a:pt x="3619" y="1403"/>
                    <a:pt x="3636" y="1353"/>
                    <a:pt x="3619" y="1311"/>
                  </a:cubicBezTo>
                  <a:cubicBezTo>
                    <a:pt x="3495" y="979"/>
                    <a:pt x="3495" y="979"/>
                    <a:pt x="3495" y="979"/>
                  </a:cubicBezTo>
                  <a:cubicBezTo>
                    <a:pt x="3478" y="946"/>
                    <a:pt x="3437" y="921"/>
                    <a:pt x="3395" y="938"/>
                  </a:cubicBezTo>
                  <a:cubicBezTo>
                    <a:pt x="3271" y="988"/>
                    <a:pt x="3271" y="988"/>
                    <a:pt x="3271" y="988"/>
                  </a:cubicBezTo>
                  <a:cubicBezTo>
                    <a:pt x="3237" y="996"/>
                    <a:pt x="3196" y="988"/>
                    <a:pt x="3179" y="954"/>
                  </a:cubicBezTo>
                  <a:cubicBezTo>
                    <a:pt x="3063" y="780"/>
                    <a:pt x="2922" y="631"/>
                    <a:pt x="2748" y="506"/>
                  </a:cubicBezTo>
                  <a:cubicBezTo>
                    <a:pt x="2715" y="490"/>
                    <a:pt x="2706" y="448"/>
                    <a:pt x="2723" y="415"/>
                  </a:cubicBezTo>
                  <a:cubicBezTo>
                    <a:pt x="2773" y="290"/>
                    <a:pt x="2773" y="290"/>
                    <a:pt x="2773" y="290"/>
                  </a:cubicBezTo>
                  <a:cubicBezTo>
                    <a:pt x="2789" y="249"/>
                    <a:pt x="2773" y="207"/>
                    <a:pt x="2731" y="191"/>
                  </a:cubicBezTo>
                  <a:cubicBezTo>
                    <a:pt x="2407" y="41"/>
                    <a:pt x="2407" y="41"/>
                    <a:pt x="2407" y="41"/>
                  </a:cubicBezTo>
                  <a:cubicBezTo>
                    <a:pt x="2374" y="25"/>
                    <a:pt x="2324" y="41"/>
                    <a:pt x="2308" y="83"/>
                  </a:cubicBezTo>
                  <a:cubicBezTo>
                    <a:pt x="2250" y="207"/>
                    <a:pt x="2250" y="207"/>
                    <a:pt x="2250" y="207"/>
                  </a:cubicBezTo>
                  <a:cubicBezTo>
                    <a:pt x="2241" y="241"/>
                    <a:pt x="2200" y="257"/>
                    <a:pt x="2167" y="249"/>
                  </a:cubicBezTo>
                  <a:cubicBezTo>
                    <a:pt x="2051" y="224"/>
                    <a:pt x="1934" y="216"/>
                    <a:pt x="1818" y="216"/>
                  </a:cubicBezTo>
                  <a:cubicBezTo>
                    <a:pt x="1727" y="216"/>
                    <a:pt x="1635" y="224"/>
                    <a:pt x="1544" y="232"/>
                  </a:cubicBezTo>
                  <a:cubicBezTo>
                    <a:pt x="1511" y="241"/>
                    <a:pt x="1469" y="224"/>
                    <a:pt x="1461" y="183"/>
                  </a:cubicBezTo>
                  <a:cubicBezTo>
                    <a:pt x="1411" y="66"/>
                    <a:pt x="1411" y="66"/>
                    <a:pt x="1411" y="66"/>
                  </a:cubicBezTo>
                  <a:cubicBezTo>
                    <a:pt x="1395" y="25"/>
                    <a:pt x="1353" y="0"/>
                    <a:pt x="1312" y="17"/>
                  </a:cubicBezTo>
                  <a:cubicBezTo>
                    <a:pt x="980" y="149"/>
                    <a:pt x="980" y="149"/>
                    <a:pt x="980" y="149"/>
                  </a:cubicBezTo>
                  <a:cubicBezTo>
                    <a:pt x="938" y="166"/>
                    <a:pt x="922" y="207"/>
                    <a:pt x="938" y="249"/>
                  </a:cubicBezTo>
                  <a:cubicBezTo>
                    <a:pt x="980" y="373"/>
                    <a:pt x="980" y="373"/>
                    <a:pt x="980" y="373"/>
                  </a:cubicBezTo>
                  <a:cubicBezTo>
                    <a:pt x="996" y="407"/>
                    <a:pt x="980" y="448"/>
                    <a:pt x="955" y="465"/>
                  </a:cubicBezTo>
                  <a:cubicBezTo>
                    <a:pt x="772" y="581"/>
                    <a:pt x="623" y="722"/>
                    <a:pt x="507" y="896"/>
                  </a:cubicBezTo>
                  <a:cubicBezTo>
                    <a:pt x="482" y="921"/>
                    <a:pt x="440" y="938"/>
                    <a:pt x="407" y="921"/>
                  </a:cubicBezTo>
                  <a:cubicBezTo>
                    <a:pt x="291" y="863"/>
                    <a:pt x="291" y="863"/>
                    <a:pt x="291" y="863"/>
                  </a:cubicBezTo>
                  <a:cubicBezTo>
                    <a:pt x="249" y="847"/>
                    <a:pt x="199" y="863"/>
                    <a:pt x="183" y="905"/>
                  </a:cubicBezTo>
                  <a:cubicBezTo>
                    <a:pt x="42" y="1228"/>
                    <a:pt x="42" y="1228"/>
                    <a:pt x="42" y="1228"/>
                  </a:cubicBezTo>
                  <a:cubicBezTo>
                    <a:pt x="25" y="1270"/>
                    <a:pt x="42" y="1320"/>
                    <a:pt x="83" y="1336"/>
                  </a:cubicBezTo>
                  <a:cubicBezTo>
                    <a:pt x="199" y="1386"/>
                    <a:pt x="199" y="1386"/>
                    <a:pt x="199" y="1386"/>
                  </a:cubicBezTo>
                  <a:cubicBezTo>
                    <a:pt x="233" y="1403"/>
                    <a:pt x="258" y="1444"/>
                    <a:pt x="249" y="1477"/>
                  </a:cubicBezTo>
                  <a:cubicBezTo>
                    <a:pt x="224" y="1585"/>
                    <a:pt x="208" y="1701"/>
                    <a:pt x="208" y="1826"/>
                  </a:cubicBezTo>
                  <a:cubicBezTo>
                    <a:pt x="208" y="1917"/>
                    <a:pt x="216" y="2009"/>
                    <a:pt x="233" y="2100"/>
                  </a:cubicBezTo>
                  <a:cubicBezTo>
                    <a:pt x="241" y="2133"/>
                    <a:pt x="216" y="2166"/>
                    <a:pt x="183" y="2183"/>
                  </a:cubicBezTo>
                  <a:cubicBezTo>
                    <a:pt x="58" y="2233"/>
                    <a:pt x="58" y="2233"/>
                    <a:pt x="58" y="2233"/>
                  </a:cubicBezTo>
                  <a:cubicBezTo>
                    <a:pt x="17" y="2249"/>
                    <a:pt x="0" y="2291"/>
                    <a:pt x="17" y="2332"/>
                  </a:cubicBezTo>
                  <a:cubicBezTo>
                    <a:pt x="141" y="2664"/>
                    <a:pt x="141" y="2664"/>
                    <a:pt x="141" y="2664"/>
                  </a:cubicBezTo>
                  <a:cubicBezTo>
                    <a:pt x="158" y="2706"/>
                    <a:pt x="208" y="2722"/>
                    <a:pt x="241" y="2706"/>
                  </a:cubicBezTo>
                  <a:cubicBezTo>
                    <a:pt x="365" y="2656"/>
                    <a:pt x="365" y="2656"/>
                    <a:pt x="365" y="2656"/>
                  </a:cubicBezTo>
                  <a:cubicBezTo>
                    <a:pt x="399" y="2648"/>
                    <a:pt x="440" y="2656"/>
                    <a:pt x="465" y="2689"/>
                  </a:cubicBezTo>
                  <a:cubicBezTo>
                    <a:pt x="573" y="2862"/>
                    <a:pt x="722" y="3020"/>
                    <a:pt x="888" y="3137"/>
                  </a:cubicBezTo>
                  <a:cubicBezTo>
                    <a:pt x="922" y="3161"/>
                    <a:pt x="930" y="3203"/>
                    <a:pt x="913" y="3236"/>
                  </a:cubicBezTo>
                  <a:cubicBezTo>
                    <a:pt x="864" y="3352"/>
                    <a:pt x="864" y="3352"/>
                    <a:pt x="864" y="3352"/>
                  </a:cubicBezTo>
                  <a:cubicBezTo>
                    <a:pt x="847" y="3394"/>
                    <a:pt x="864" y="3444"/>
                    <a:pt x="905" y="3460"/>
                  </a:cubicBezTo>
                  <a:cubicBezTo>
                    <a:pt x="1229" y="3601"/>
                    <a:pt x="1229" y="3601"/>
                    <a:pt x="1229" y="3601"/>
                  </a:cubicBezTo>
                  <a:cubicBezTo>
                    <a:pt x="1270" y="3618"/>
                    <a:pt x="1312" y="3601"/>
                    <a:pt x="1328" y="3560"/>
                  </a:cubicBezTo>
                  <a:cubicBezTo>
                    <a:pt x="1387" y="3444"/>
                    <a:pt x="1387" y="3444"/>
                    <a:pt x="1387" y="3444"/>
                  </a:cubicBezTo>
                  <a:cubicBezTo>
                    <a:pt x="1403" y="3402"/>
                    <a:pt x="1436" y="3385"/>
                    <a:pt x="1469" y="3394"/>
                  </a:cubicBezTo>
                  <a:cubicBezTo>
                    <a:pt x="1585" y="3419"/>
                    <a:pt x="1702" y="3435"/>
                    <a:pt x="1818" y="3435"/>
                  </a:cubicBezTo>
                  <a:cubicBezTo>
                    <a:pt x="1909" y="3435"/>
                    <a:pt x="2001" y="3427"/>
                    <a:pt x="2092" y="3410"/>
                  </a:cubicBezTo>
                  <a:cubicBezTo>
                    <a:pt x="2125" y="3402"/>
                    <a:pt x="2167" y="3427"/>
                    <a:pt x="2175" y="3460"/>
                  </a:cubicBezTo>
                  <a:cubicBezTo>
                    <a:pt x="2225" y="3585"/>
                    <a:pt x="2225" y="3585"/>
                    <a:pt x="2225" y="3585"/>
                  </a:cubicBezTo>
                  <a:cubicBezTo>
                    <a:pt x="2241" y="3618"/>
                    <a:pt x="2291" y="3643"/>
                    <a:pt x="2324" y="3626"/>
                  </a:cubicBezTo>
                  <a:cubicBezTo>
                    <a:pt x="2656" y="3493"/>
                    <a:pt x="2656" y="3493"/>
                    <a:pt x="2656" y="3493"/>
                  </a:cubicBezTo>
                  <a:cubicBezTo>
                    <a:pt x="2698" y="3485"/>
                    <a:pt x="2723" y="3435"/>
                    <a:pt x="2706" y="3394"/>
                  </a:cubicBezTo>
                  <a:cubicBezTo>
                    <a:pt x="2656" y="3269"/>
                    <a:pt x="2656" y="3269"/>
                    <a:pt x="2656" y="3269"/>
                  </a:cubicBezTo>
                  <a:cubicBezTo>
                    <a:pt x="2640" y="3236"/>
                    <a:pt x="2656" y="3203"/>
                    <a:pt x="2690" y="3178"/>
                  </a:cubicBezTo>
                  <a:cubicBezTo>
                    <a:pt x="2864" y="3070"/>
                    <a:pt x="3013" y="2921"/>
                    <a:pt x="3138" y="2756"/>
                  </a:cubicBezTo>
                  <a:cubicBezTo>
                    <a:pt x="3155" y="2722"/>
                    <a:pt x="3196" y="2714"/>
                    <a:pt x="3229" y="2722"/>
                  </a:cubicBezTo>
                  <a:cubicBezTo>
                    <a:pt x="3354" y="2781"/>
                    <a:pt x="3354" y="2781"/>
                    <a:pt x="3354" y="2781"/>
                  </a:cubicBezTo>
                  <a:cubicBezTo>
                    <a:pt x="3387" y="2797"/>
                    <a:pt x="3437" y="2781"/>
                    <a:pt x="3453" y="2739"/>
                  </a:cubicBezTo>
                  <a:cubicBezTo>
                    <a:pt x="3594" y="2415"/>
                    <a:pt x="3594" y="2415"/>
                    <a:pt x="3594" y="2415"/>
                  </a:cubicBezTo>
                  <a:cubicBezTo>
                    <a:pt x="3619" y="2374"/>
                    <a:pt x="3594" y="2324"/>
                    <a:pt x="3561" y="2307"/>
                  </a:cubicBezTo>
                  <a:cubicBezTo>
                    <a:pt x="3437" y="2258"/>
                    <a:pt x="3437" y="2258"/>
                    <a:pt x="3437" y="2258"/>
                  </a:cubicBezTo>
                  <a:cubicBezTo>
                    <a:pt x="3403" y="2241"/>
                    <a:pt x="3387" y="2208"/>
                    <a:pt x="3395" y="2166"/>
                  </a:cubicBezTo>
                  <a:cubicBezTo>
                    <a:pt x="3420" y="2058"/>
                    <a:pt x="3428" y="1942"/>
                    <a:pt x="3428" y="1826"/>
                  </a:cubicBezTo>
                  <a:close/>
                  <a:moveTo>
                    <a:pt x="2515" y="2415"/>
                  </a:moveTo>
                  <a:lnTo>
                    <a:pt x="2515" y="2415"/>
                  </a:lnTo>
                  <a:cubicBezTo>
                    <a:pt x="2474" y="2465"/>
                    <a:pt x="2424" y="2507"/>
                    <a:pt x="2374" y="2548"/>
                  </a:cubicBezTo>
                  <a:cubicBezTo>
                    <a:pt x="2241" y="2648"/>
                    <a:pt x="2075" y="2714"/>
                    <a:pt x="1901" y="2731"/>
                  </a:cubicBezTo>
                  <a:cubicBezTo>
                    <a:pt x="1868" y="2739"/>
                    <a:pt x="1843" y="2739"/>
                    <a:pt x="1818" y="2739"/>
                  </a:cubicBezTo>
                  <a:cubicBezTo>
                    <a:pt x="1776" y="2739"/>
                    <a:pt x="1735" y="2731"/>
                    <a:pt x="1702" y="2731"/>
                  </a:cubicBezTo>
                  <a:cubicBezTo>
                    <a:pt x="1519" y="2706"/>
                    <a:pt x="1362" y="2631"/>
                    <a:pt x="1229" y="2523"/>
                  </a:cubicBezTo>
                  <a:cubicBezTo>
                    <a:pt x="1179" y="2482"/>
                    <a:pt x="1137" y="2432"/>
                    <a:pt x="1096" y="2382"/>
                  </a:cubicBezTo>
                  <a:cubicBezTo>
                    <a:pt x="988" y="2241"/>
                    <a:pt x="922" y="2083"/>
                    <a:pt x="905" y="1901"/>
                  </a:cubicBezTo>
                  <a:cubicBezTo>
                    <a:pt x="905" y="1876"/>
                    <a:pt x="905" y="1851"/>
                    <a:pt x="905" y="1826"/>
                  </a:cubicBezTo>
                  <a:cubicBezTo>
                    <a:pt x="905" y="1785"/>
                    <a:pt x="905" y="1743"/>
                    <a:pt x="913" y="1701"/>
                  </a:cubicBezTo>
                  <a:cubicBezTo>
                    <a:pt x="938" y="1527"/>
                    <a:pt x="1013" y="1361"/>
                    <a:pt x="1121" y="1237"/>
                  </a:cubicBezTo>
                  <a:cubicBezTo>
                    <a:pt x="1162" y="1187"/>
                    <a:pt x="1212" y="1137"/>
                    <a:pt x="1262" y="1096"/>
                  </a:cubicBezTo>
                  <a:cubicBezTo>
                    <a:pt x="1395" y="996"/>
                    <a:pt x="1561" y="930"/>
                    <a:pt x="1743" y="913"/>
                  </a:cubicBezTo>
                  <a:cubicBezTo>
                    <a:pt x="1768" y="913"/>
                    <a:pt x="1793" y="913"/>
                    <a:pt x="1818" y="913"/>
                  </a:cubicBezTo>
                  <a:cubicBezTo>
                    <a:pt x="1860" y="913"/>
                    <a:pt x="1901" y="913"/>
                    <a:pt x="1942" y="921"/>
                  </a:cubicBezTo>
                  <a:cubicBezTo>
                    <a:pt x="2117" y="938"/>
                    <a:pt x="2275" y="1013"/>
                    <a:pt x="2407" y="1120"/>
                  </a:cubicBezTo>
                  <a:cubicBezTo>
                    <a:pt x="2457" y="1170"/>
                    <a:pt x="2507" y="1212"/>
                    <a:pt x="2540" y="1270"/>
                  </a:cubicBezTo>
                  <a:cubicBezTo>
                    <a:pt x="2648" y="1403"/>
                    <a:pt x="2715" y="1569"/>
                    <a:pt x="2731" y="1743"/>
                  </a:cubicBezTo>
                  <a:cubicBezTo>
                    <a:pt x="2731" y="1768"/>
                    <a:pt x="2731" y="1793"/>
                    <a:pt x="2731" y="1826"/>
                  </a:cubicBezTo>
                  <a:cubicBezTo>
                    <a:pt x="2731" y="1867"/>
                    <a:pt x="2731" y="1901"/>
                    <a:pt x="2723" y="1942"/>
                  </a:cubicBezTo>
                  <a:cubicBezTo>
                    <a:pt x="2698" y="2117"/>
                    <a:pt x="2631" y="2283"/>
                    <a:pt x="2515" y="241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433">
              <a:extLst>
                <a:ext uri="{FF2B5EF4-FFF2-40B4-BE49-F238E27FC236}">
                  <a16:creationId xmlns:a16="http://schemas.microsoft.com/office/drawing/2014/main" id="{F4D343C2-6788-74AE-4F7D-12D993E1A8C4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1662035" y="6246436"/>
              <a:ext cx="2533774" cy="2489126"/>
            </a:xfrm>
            <a:custGeom>
              <a:avLst/>
              <a:gdLst>
                <a:gd name="T0" fmla="*/ 2987 w 3171"/>
                <a:gd name="T1" fmla="*/ 1585 h 3171"/>
                <a:gd name="T2" fmla="*/ 3012 w 3171"/>
                <a:gd name="T3" fmla="*/ 1269 h 3171"/>
                <a:gd name="T4" fmla="*/ 3162 w 3171"/>
                <a:gd name="T5" fmla="*/ 1145 h 3171"/>
                <a:gd name="T6" fmla="*/ 2954 w 3171"/>
                <a:gd name="T7" fmla="*/ 813 h 3171"/>
                <a:gd name="T8" fmla="*/ 2772 w 3171"/>
                <a:gd name="T9" fmla="*/ 829 h 3171"/>
                <a:gd name="T10" fmla="*/ 2373 w 3171"/>
                <a:gd name="T11" fmla="*/ 357 h 3171"/>
                <a:gd name="T12" fmla="*/ 2382 w 3171"/>
                <a:gd name="T13" fmla="*/ 158 h 3171"/>
                <a:gd name="T14" fmla="*/ 2008 w 3171"/>
                <a:gd name="T15" fmla="*/ 75 h 3171"/>
                <a:gd name="T16" fmla="*/ 1884 w 3171"/>
                <a:gd name="T17" fmla="*/ 216 h 3171"/>
                <a:gd name="T18" fmla="*/ 1344 w 3171"/>
                <a:gd name="T19" fmla="*/ 200 h 3171"/>
                <a:gd name="T20" fmla="*/ 1228 w 3171"/>
                <a:gd name="T21" fmla="*/ 50 h 3171"/>
                <a:gd name="T22" fmla="*/ 855 w 3171"/>
                <a:gd name="T23" fmla="*/ 125 h 3171"/>
                <a:gd name="T24" fmla="*/ 855 w 3171"/>
                <a:gd name="T25" fmla="*/ 324 h 3171"/>
                <a:gd name="T26" fmla="*/ 440 w 3171"/>
                <a:gd name="T27" fmla="*/ 780 h 3171"/>
                <a:gd name="T28" fmla="*/ 249 w 3171"/>
                <a:gd name="T29" fmla="*/ 755 h 3171"/>
                <a:gd name="T30" fmla="*/ 33 w 3171"/>
                <a:gd name="T31" fmla="*/ 1070 h 3171"/>
                <a:gd name="T32" fmla="*/ 175 w 3171"/>
                <a:gd name="T33" fmla="*/ 1211 h 3171"/>
                <a:gd name="T34" fmla="*/ 183 w 3171"/>
                <a:gd name="T35" fmla="*/ 1585 h 3171"/>
                <a:gd name="T36" fmla="*/ 158 w 3171"/>
                <a:gd name="T37" fmla="*/ 1900 h 3171"/>
                <a:gd name="T38" fmla="*/ 17 w 3171"/>
                <a:gd name="T39" fmla="*/ 2033 h 3171"/>
                <a:gd name="T40" fmla="*/ 216 w 3171"/>
                <a:gd name="T41" fmla="*/ 2357 h 3171"/>
                <a:gd name="T42" fmla="*/ 407 w 3171"/>
                <a:gd name="T43" fmla="*/ 2340 h 3171"/>
                <a:gd name="T44" fmla="*/ 797 w 3171"/>
                <a:gd name="T45" fmla="*/ 2813 h 3171"/>
                <a:gd name="T46" fmla="*/ 789 w 3171"/>
                <a:gd name="T47" fmla="*/ 3012 h 3171"/>
                <a:gd name="T48" fmla="*/ 1161 w 3171"/>
                <a:gd name="T49" fmla="*/ 3104 h 3171"/>
                <a:gd name="T50" fmla="*/ 1286 w 3171"/>
                <a:gd name="T51" fmla="*/ 2954 h 3171"/>
                <a:gd name="T52" fmla="*/ 1825 w 3171"/>
                <a:gd name="T53" fmla="*/ 2971 h 3171"/>
                <a:gd name="T54" fmla="*/ 1942 w 3171"/>
                <a:gd name="T55" fmla="*/ 3120 h 3171"/>
                <a:gd name="T56" fmla="*/ 2315 w 3171"/>
                <a:gd name="T57" fmla="*/ 3046 h 3171"/>
                <a:gd name="T58" fmla="*/ 2315 w 3171"/>
                <a:gd name="T59" fmla="*/ 2855 h 3171"/>
                <a:gd name="T60" fmla="*/ 2730 w 3171"/>
                <a:gd name="T61" fmla="*/ 2398 h 3171"/>
                <a:gd name="T62" fmla="*/ 2921 w 3171"/>
                <a:gd name="T63" fmla="*/ 2423 h 3171"/>
                <a:gd name="T64" fmla="*/ 3137 w 3171"/>
                <a:gd name="T65" fmla="*/ 2099 h 3171"/>
                <a:gd name="T66" fmla="*/ 2996 w 3171"/>
                <a:gd name="T67" fmla="*/ 1966 h 3171"/>
                <a:gd name="T68" fmla="*/ 2987 w 3171"/>
                <a:gd name="T69" fmla="*/ 1585 h 3171"/>
                <a:gd name="T70" fmla="*/ 2191 w 3171"/>
                <a:gd name="T71" fmla="*/ 2099 h 3171"/>
                <a:gd name="T72" fmla="*/ 1651 w 3171"/>
                <a:gd name="T73" fmla="*/ 2382 h 3171"/>
                <a:gd name="T74" fmla="*/ 1477 w 3171"/>
                <a:gd name="T75" fmla="*/ 2373 h 3171"/>
                <a:gd name="T76" fmla="*/ 955 w 3171"/>
                <a:gd name="T77" fmla="*/ 2075 h 3171"/>
                <a:gd name="T78" fmla="*/ 789 w 3171"/>
                <a:gd name="T79" fmla="*/ 1585 h 3171"/>
                <a:gd name="T80" fmla="*/ 980 w 3171"/>
                <a:gd name="T81" fmla="*/ 1070 h 3171"/>
                <a:gd name="T82" fmla="*/ 1518 w 3171"/>
                <a:gd name="T83" fmla="*/ 796 h 3171"/>
                <a:gd name="T84" fmla="*/ 1693 w 3171"/>
                <a:gd name="T85" fmla="*/ 796 h 3171"/>
                <a:gd name="T86" fmla="*/ 2216 w 3171"/>
                <a:gd name="T87" fmla="*/ 1103 h 3171"/>
                <a:gd name="T88" fmla="*/ 2382 w 3171"/>
                <a:gd name="T89" fmla="*/ 1585 h 3171"/>
                <a:gd name="T90" fmla="*/ 2191 w 3171"/>
                <a:gd name="T91" fmla="*/ 2099 h 3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71" h="3171">
                  <a:moveTo>
                    <a:pt x="2987" y="1585"/>
                  </a:moveTo>
                  <a:lnTo>
                    <a:pt x="2987" y="1585"/>
                  </a:lnTo>
                  <a:cubicBezTo>
                    <a:pt x="2987" y="1502"/>
                    <a:pt x="2979" y="1427"/>
                    <a:pt x="2971" y="1352"/>
                  </a:cubicBezTo>
                  <a:cubicBezTo>
                    <a:pt x="2963" y="1319"/>
                    <a:pt x="2979" y="1286"/>
                    <a:pt x="3012" y="1269"/>
                  </a:cubicBezTo>
                  <a:cubicBezTo>
                    <a:pt x="3120" y="1228"/>
                    <a:pt x="3120" y="1228"/>
                    <a:pt x="3120" y="1228"/>
                  </a:cubicBezTo>
                  <a:cubicBezTo>
                    <a:pt x="3154" y="1220"/>
                    <a:pt x="3170" y="1178"/>
                    <a:pt x="3162" y="1145"/>
                  </a:cubicBezTo>
                  <a:cubicBezTo>
                    <a:pt x="3046" y="854"/>
                    <a:pt x="3046" y="854"/>
                    <a:pt x="3046" y="854"/>
                  </a:cubicBezTo>
                  <a:cubicBezTo>
                    <a:pt x="3029" y="821"/>
                    <a:pt x="2996" y="804"/>
                    <a:pt x="2954" y="813"/>
                  </a:cubicBezTo>
                  <a:cubicBezTo>
                    <a:pt x="2855" y="854"/>
                    <a:pt x="2855" y="854"/>
                    <a:pt x="2855" y="854"/>
                  </a:cubicBezTo>
                  <a:cubicBezTo>
                    <a:pt x="2821" y="871"/>
                    <a:pt x="2788" y="854"/>
                    <a:pt x="2772" y="829"/>
                  </a:cubicBezTo>
                  <a:cubicBezTo>
                    <a:pt x="2672" y="681"/>
                    <a:pt x="2548" y="548"/>
                    <a:pt x="2398" y="440"/>
                  </a:cubicBezTo>
                  <a:cubicBezTo>
                    <a:pt x="2373" y="424"/>
                    <a:pt x="2357" y="391"/>
                    <a:pt x="2373" y="357"/>
                  </a:cubicBezTo>
                  <a:cubicBezTo>
                    <a:pt x="2423" y="249"/>
                    <a:pt x="2423" y="249"/>
                    <a:pt x="2423" y="249"/>
                  </a:cubicBezTo>
                  <a:cubicBezTo>
                    <a:pt x="2432" y="216"/>
                    <a:pt x="2415" y="175"/>
                    <a:pt x="2382" y="158"/>
                  </a:cubicBezTo>
                  <a:cubicBezTo>
                    <a:pt x="2100" y="34"/>
                    <a:pt x="2100" y="34"/>
                    <a:pt x="2100" y="34"/>
                  </a:cubicBezTo>
                  <a:cubicBezTo>
                    <a:pt x="2066" y="25"/>
                    <a:pt x="2025" y="34"/>
                    <a:pt x="2008" y="75"/>
                  </a:cubicBezTo>
                  <a:cubicBezTo>
                    <a:pt x="1966" y="175"/>
                    <a:pt x="1966" y="175"/>
                    <a:pt x="1966" y="175"/>
                  </a:cubicBezTo>
                  <a:cubicBezTo>
                    <a:pt x="1950" y="208"/>
                    <a:pt x="1917" y="225"/>
                    <a:pt x="1884" y="216"/>
                  </a:cubicBezTo>
                  <a:cubicBezTo>
                    <a:pt x="1792" y="191"/>
                    <a:pt x="1693" y="183"/>
                    <a:pt x="1585" y="183"/>
                  </a:cubicBezTo>
                  <a:cubicBezTo>
                    <a:pt x="1502" y="183"/>
                    <a:pt x="1427" y="191"/>
                    <a:pt x="1344" y="200"/>
                  </a:cubicBezTo>
                  <a:cubicBezTo>
                    <a:pt x="1319" y="208"/>
                    <a:pt x="1286" y="191"/>
                    <a:pt x="1269" y="158"/>
                  </a:cubicBezTo>
                  <a:cubicBezTo>
                    <a:pt x="1228" y="50"/>
                    <a:pt x="1228" y="50"/>
                    <a:pt x="1228" y="50"/>
                  </a:cubicBezTo>
                  <a:cubicBezTo>
                    <a:pt x="1220" y="17"/>
                    <a:pt x="1178" y="0"/>
                    <a:pt x="1146" y="17"/>
                  </a:cubicBezTo>
                  <a:cubicBezTo>
                    <a:pt x="855" y="125"/>
                    <a:pt x="855" y="125"/>
                    <a:pt x="855" y="125"/>
                  </a:cubicBezTo>
                  <a:cubicBezTo>
                    <a:pt x="822" y="141"/>
                    <a:pt x="806" y="183"/>
                    <a:pt x="814" y="216"/>
                  </a:cubicBezTo>
                  <a:cubicBezTo>
                    <a:pt x="855" y="324"/>
                    <a:pt x="855" y="324"/>
                    <a:pt x="855" y="324"/>
                  </a:cubicBezTo>
                  <a:cubicBezTo>
                    <a:pt x="872" y="349"/>
                    <a:pt x="855" y="391"/>
                    <a:pt x="830" y="407"/>
                  </a:cubicBezTo>
                  <a:cubicBezTo>
                    <a:pt x="673" y="498"/>
                    <a:pt x="548" y="631"/>
                    <a:pt x="440" y="780"/>
                  </a:cubicBezTo>
                  <a:cubicBezTo>
                    <a:pt x="424" y="804"/>
                    <a:pt x="382" y="813"/>
                    <a:pt x="357" y="796"/>
                  </a:cubicBezTo>
                  <a:cubicBezTo>
                    <a:pt x="249" y="755"/>
                    <a:pt x="249" y="755"/>
                    <a:pt x="249" y="755"/>
                  </a:cubicBezTo>
                  <a:cubicBezTo>
                    <a:pt x="216" y="739"/>
                    <a:pt x="175" y="755"/>
                    <a:pt x="158" y="788"/>
                  </a:cubicBezTo>
                  <a:cubicBezTo>
                    <a:pt x="33" y="1070"/>
                    <a:pt x="33" y="1070"/>
                    <a:pt x="33" y="1070"/>
                  </a:cubicBezTo>
                  <a:cubicBezTo>
                    <a:pt x="17" y="1103"/>
                    <a:pt x="33" y="1145"/>
                    <a:pt x="67" y="1161"/>
                  </a:cubicBezTo>
                  <a:cubicBezTo>
                    <a:pt x="175" y="1211"/>
                    <a:pt x="175" y="1211"/>
                    <a:pt x="175" y="1211"/>
                  </a:cubicBezTo>
                  <a:cubicBezTo>
                    <a:pt x="208" y="1220"/>
                    <a:pt x="224" y="1253"/>
                    <a:pt x="216" y="1286"/>
                  </a:cubicBezTo>
                  <a:cubicBezTo>
                    <a:pt x="191" y="1386"/>
                    <a:pt x="183" y="1485"/>
                    <a:pt x="183" y="1585"/>
                  </a:cubicBezTo>
                  <a:cubicBezTo>
                    <a:pt x="183" y="1668"/>
                    <a:pt x="191" y="1751"/>
                    <a:pt x="199" y="1825"/>
                  </a:cubicBezTo>
                  <a:cubicBezTo>
                    <a:pt x="208" y="1859"/>
                    <a:pt x="191" y="1892"/>
                    <a:pt x="158" y="1900"/>
                  </a:cubicBezTo>
                  <a:cubicBezTo>
                    <a:pt x="50" y="1941"/>
                    <a:pt x="50" y="1941"/>
                    <a:pt x="50" y="1941"/>
                  </a:cubicBezTo>
                  <a:cubicBezTo>
                    <a:pt x="17" y="1958"/>
                    <a:pt x="0" y="1991"/>
                    <a:pt x="17" y="2033"/>
                  </a:cubicBezTo>
                  <a:cubicBezTo>
                    <a:pt x="125" y="2315"/>
                    <a:pt x="125" y="2315"/>
                    <a:pt x="125" y="2315"/>
                  </a:cubicBezTo>
                  <a:cubicBezTo>
                    <a:pt x="142" y="2357"/>
                    <a:pt x="175" y="2373"/>
                    <a:pt x="216" y="2357"/>
                  </a:cubicBezTo>
                  <a:cubicBezTo>
                    <a:pt x="324" y="2315"/>
                    <a:pt x="324" y="2315"/>
                    <a:pt x="324" y="2315"/>
                  </a:cubicBezTo>
                  <a:cubicBezTo>
                    <a:pt x="349" y="2307"/>
                    <a:pt x="382" y="2315"/>
                    <a:pt x="407" y="2340"/>
                  </a:cubicBezTo>
                  <a:cubicBezTo>
                    <a:pt x="498" y="2498"/>
                    <a:pt x="631" y="2630"/>
                    <a:pt x="772" y="2730"/>
                  </a:cubicBezTo>
                  <a:cubicBezTo>
                    <a:pt x="806" y="2755"/>
                    <a:pt x="814" y="2788"/>
                    <a:pt x="797" y="2813"/>
                  </a:cubicBezTo>
                  <a:cubicBezTo>
                    <a:pt x="756" y="2921"/>
                    <a:pt x="756" y="2921"/>
                    <a:pt x="756" y="2921"/>
                  </a:cubicBezTo>
                  <a:cubicBezTo>
                    <a:pt x="739" y="2954"/>
                    <a:pt x="756" y="2996"/>
                    <a:pt x="789" y="3012"/>
                  </a:cubicBezTo>
                  <a:cubicBezTo>
                    <a:pt x="1071" y="3137"/>
                    <a:pt x="1071" y="3137"/>
                    <a:pt x="1071" y="3137"/>
                  </a:cubicBezTo>
                  <a:cubicBezTo>
                    <a:pt x="1104" y="3153"/>
                    <a:pt x="1146" y="3137"/>
                    <a:pt x="1161" y="3104"/>
                  </a:cubicBezTo>
                  <a:cubicBezTo>
                    <a:pt x="1203" y="2996"/>
                    <a:pt x="1203" y="2996"/>
                    <a:pt x="1203" y="2996"/>
                  </a:cubicBezTo>
                  <a:cubicBezTo>
                    <a:pt x="1220" y="2971"/>
                    <a:pt x="1253" y="2954"/>
                    <a:pt x="1286" y="2954"/>
                  </a:cubicBezTo>
                  <a:cubicBezTo>
                    <a:pt x="1377" y="2979"/>
                    <a:pt x="1485" y="2987"/>
                    <a:pt x="1585" y="2987"/>
                  </a:cubicBezTo>
                  <a:cubicBezTo>
                    <a:pt x="1668" y="2987"/>
                    <a:pt x="1743" y="2987"/>
                    <a:pt x="1825" y="2971"/>
                  </a:cubicBezTo>
                  <a:cubicBezTo>
                    <a:pt x="1859" y="2962"/>
                    <a:pt x="1884" y="2979"/>
                    <a:pt x="1900" y="3012"/>
                  </a:cubicBezTo>
                  <a:cubicBezTo>
                    <a:pt x="1942" y="3120"/>
                    <a:pt x="1942" y="3120"/>
                    <a:pt x="1942" y="3120"/>
                  </a:cubicBezTo>
                  <a:cubicBezTo>
                    <a:pt x="1950" y="3153"/>
                    <a:pt x="1991" y="3170"/>
                    <a:pt x="2025" y="3162"/>
                  </a:cubicBezTo>
                  <a:cubicBezTo>
                    <a:pt x="2315" y="3046"/>
                    <a:pt x="2315" y="3046"/>
                    <a:pt x="2315" y="3046"/>
                  </a:cubicBezTo>
                  <a:cubicBezTo>
                    <a:pt x="2357" y="3037"/>
                    <a:pt x="2373" y="2996"/>
                    <a:pt x="2357" y="2962"/>
                  </a:cubicBezTo>
                  <a:cubicBezTo>
                    <a:pt x="2315" y="2855"/>
                    <a:pt x="2315" y="2855"/>
                    <a:pt x="2315" y="2855"/>
                  </a:cubicBezTo>
                  <a:cubicBezTo>
                    <a:pt x="2307" y="2821"/>
                    <a:pt x="2315" y="2788"/>
                    <a:pt x="2340" y="2772"/>
                  </a:cubicBezTo>
                  <a:cubicBezTo>
                    <a:pt x="2498" y="2672"/>
                    <a:pt x="2631" y="2548"/>
                    <a:pt x="2730" y="2398"/>
                  </a:cubicBezTo>
                  <a:cubicBezTo>
                    <a:pt x="2755" y="2373"/>
                    <a:pt x="2788" y="2357"/>
                    <a:pt x="2813" y="2373"/>
                  </a:cubicBezTo>
                  <a:cubicBezTo>
                    <a:pt x="2921" y="2423"/>
                    <a:pt x="2921" y="2423"/>
                    <a:pt x="2921" y="2423"/>
                  </a:cubicBezTo>
                  <a:cubicBezTo>
                    <a:pt x="2954" y="2431"/>
                    <a:pt x="2996" y="2423"/>
                    <a:pt x="3012" y="2382"/>
                  </a:cubicBezTo>
                  <a:cubicBezTo>
                    <a:pt x="3137" y="2099"/>
                    <a:pt x="3137" y="2099"/>
                    <a:pt x="3137" y="2099"/>
                  </a:cubicBezTo>
                  <a:cubicBezTo>
                    <a:pt x="3154" y="2066"/>
                    <a:pt x="3137" y="2025"/>
                    <a:pt x="3104" y="2008"/>
                  </a:cubicBezTo>
                  <a:cubicBezTo>
                    <a:pt x="2996" y="1966"/>
                    <a:pt x="2996" y="1966"/>
                    <a:pt x="2996" y="1966"/>
                  </a:cubicBezTo>
                  <a:cubicBezTo>
                    <a:pt x="2963" y="1950"/>
                    <a:pt x="2954" y="1917"/>
                    <a:pt x="2954" y="1892"/>
                  </a:cubicBezTo>
                  <a:cubicBezTo>
                    <a:pt x="2979" y="1792"/>
                    <a:pt x="2987" y="1693"/>
                    <a:pt x="2987" y="1585"/>
                  </a:cubicBezTo>
                  <a:close/>
                  <a:moveTo>
                    <a:pt x="2191" y="2099"/>
                  </a:moveTo>
                  <a:lnTo>
                    <a:pt x="2191" y="2099"/>
                  </a:lnTo>
                  <a:cubicBezTo>
                    <a:pt x="2157" y="2141"/>
                    <a:pt x="2116" y="2182"/>
                    <a:pt x="2066" y="2216"/>
                  </a:cubicBezTo>
                  <a:cubicBezTo>
                    <a:pt x="1950" y="2307"/>
                    <a:pt x="1809" y="2365"/>
                    <a:pt x="1651" y="2382"/>
                  </a:cubicBezTo>
                  <a:cubicBezTo>
                    <a:pt x="1635" y="2382"/>
                    <a:pt x="1610" y="2382"/>
                    <a:pt x="1585" y="2382"/>
                  </a:cubicBezTo>
                  <a:cubicBezTo>
                    <a:pt x="1552" y="2382"/>
                    <a:pt x="1518" y="2382"/>
                    <a:pt x="1477" y="2373"/>
                  </a:cubicBezTo>
                  <a:cubicBezTo>
                    <a:pt x="1327" y="2357"/>
                    <a:pt x="1186" y="2290"/>
                    <a:pt x="1071" y="2199"/>
                  </a:cubicBezTo>
                  <a:cubicBezTo>
                    <a:pt x="1030" y="2157"/>
                    <a:pt x="988" y="2116"/>
                    <a:pt x="955" y="2075"/>
                  </a:cubicBezTo>
                  <a:cubicBezTo>
                    <a:pt x="864" y="1950"/>
                    <a:pt x="806" y="1809"/>
                    <a:pt x="789" y="1651"/>
                  </a:cubicBezTo>
                  <a:cubicBezTo>
                    <a:pt x="789" y="1634"/>
                    <a:pt x="789" y="1610"/>
                    <a:pt x="789" y="1585"/>
                  </a:cubicBezTo>
                  <a:cubicBezTo>
                    <a:pt x="789" y="1552"/>
                    <a:pt x="789" y="1518"/>
                    <a:pt x="797" y="1485"/>
                  </a:cubicBezTo>
                  <a:cubicBezTo>
                    <a:pt x="814" y="1327"/>
                    <a:pt x="880" y="1186"/>
                    <a:pt x="980" y="1070"/>
                  </a:cubicBezTo>
                  <a:cubicBezTo>
                    <a:pt x="1013" y="1029"/>
                    <a:pt x="1054" y="987"/>
                    <a:pt x="1104" y="954"/>
                  </a:cubicBezTo>
                  <a:cubicBezTo>
                    <a:pt x="1220" y="863"/>
                    <a:pt x="1361" y="804"/>
                    <a:pt x="1518" y="796"/>
                  </a:cubicBezTo>
                  <a:cubicBezTo>
                    <a:pt x="1543" y="788"/>
                    <a:pt x="1560" y="788"/>
                    <a:pt x="1585" y="788"/>
                  </a:cubicBezTo>
                  <a:cubicBezTo>
                    <a:pt x="1618" y="788"/>
                    <a:pt x="1659" y="796"/>
                    <a:pt x="1693" y="796"/>
                  </a:cubicBezTo>
                  <a:cubicBezTo>
                    <a:pt x="1842" y="821"/>
                    <a:pt x="1983" y="879"/>
                    <a:pt x="2100" y="979"/>
                  </a:cubicBezTo>
                  <a:cubicBezTo>
                    <a:pt x="2141" y="1012"/>
                    <a:pt x="2182" y="1054"/>
                    <a:pt x="2216" y="1103"/>
                  </a:cubicBezTo>
                  <a:cubicBezTo>
                    <a:pt x="2307" y="1220"/>
                    <a:pt x="2365" y="1361"/>
                    <a:pt x="2382" y="1518"/>
                  </a:cubicBezTo>
                  <a:cubicBezTo>
                    <a:pt x="2382" y="1543"/>
                    <a:pt x="2382" y="1560"/>
                    <a:pt x="2382" y="1585"/>
                  </a:cubicBezTo>
                  <a:cubicBezTo>
                    <a:pt x="2382" y="1618"/>
                    <a:pt x="2382" y="1659"/>
                    <a:pt x="2373" y="1693"/>
                  </a:cubicBezTo>
                  <a:cubicBezTo>
                    <a:pt x="2357" y="1842"/>
                    <a:pt x="2290" y="1983"/>
                    <a:pt x="2191" y="20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434">
              <a:extLst>
                <a:ext uri="{FF2B5EF4-FFF2-40B4-BE49-F238E27FC236}">
                  <a16:creationId xmlns:a16="http://schemas.microsoft.com/office/drawing/2014/main" id="{5374A8AE-25E1-D8D3-1E37-E4936A0AD5D4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13908015" y="7638516"/>
              <a:ext cx="2533772" cy="2428344"/>
            </a:xfrm>
            <a:custGeom>
              <a:avLst/>
              <a:gdLst>
                <a:gd name="T0" fmla="*/ 2449 w 2599"/>
                <a:gd name="T1" fmla="*/ 1304 h 2599"/>
                <a:gd name="T2" fmla="*/ 2466 w 2599"/>
                <a:gd name="T3" fmla="*/ 1046 h 2599"/>
                <a:gd name="T4" fmla="*/ 2582 w 2599"/>
                <a:gd name="T5" fmla="*/ 938 h 2599"/>
                <a:gd name="T6" fmla="*/ 2424 w 2599"/>
                <a:gd name="T7" fmla="*/ 673 h 2599"/>
                <a:gd name="T8" fmla="*/ 2266 w 2599"/>
                <a:gd name="T9" fmla="*/ 681 h 2599"/>
                <a:gd name="T10" fmla="*/ 1943 w 2599"/>
                <a:gd name="T11" fmla="*/ 291 h 2599"/>
                <a:gd name="T12" fmla="*/ 1951 w 2599"/>
                <a:gd name="T13" fmla="*/ 133 h 2599"/>
                <a:gd name="T14" fmla="*/ 1644 w 2599"/>
                <a:gd name="T15" fmla="*/ 58 h 2599"/>
                <a:gd name="T16" fmla="*/ 1544 w 2599"/>
                <a:gd name="T17" fmla="*/ 175 h 2599"/>
                <a:gd name="T18" fmla="*/ 1104 w 2599"/>
                <a:gd name="T19" fmla="*/ 166 h 2599"/>
                <a:gd name="T20" fmla="*/ 1005 w 2599"/>
                <a:gd name="T21" fmla="*/ 42 h 2599"/>
                <a:gd name="T22" fmla="*/ 697 w 2599"/>
                <a:gd name="T23" fmla="*/ 108 h 2599"/>
                <a:gd name="T24" fmla="*/ 697 w 2599"/>
                <a:gd name="T25" fmla="*/ 266 h 2599"/>
                <a:gd name="T26" fmla="*/ 357 w 2599"/>
                <a:gd name="T27" fmla="*/ 640 h 2599"/>
                <a:gd name="T28" fmla="*/ 199 w 2599"/>
                <a:gd name="T29" fmla="*/ 623 h 2599"/>
                <a:gd name="T30" fmla="*/ 25 w 2599"/>
                <a:gd name="T31" fmla="*/ 880 h 2599"/>
                <a:gd name="T32" fmla="*/ 141 w 2599"/>
                <a:gd name="T33" fmla="*/ 988 h 2599"/>
                <a:gd name="T34" fmla="*/ 141 w 2599"/>
                <a:gd name="T35" fmla="*/ 1304 h 2599"/>
                <a:gd name="T36" fmla="*/ 125 w 2599"/>
                <a:gd name="T37" fmla="*/ 1561 h 2599"/>
                <a:gd name="T38" fmla="*/ 9 w 2599"/>
                <a:gd name="T39" fmla="*/ 1669 h 2599"/>
                <a:gd name="T40" fmla="*/ 175 w 2599"/>
                <a:gd name="T41" fmla="*/ 1934 h 2599"/>
                <a:gd name="T42" fmla="*/ 324 w 2599"/>
                <a:gd name="T43" fmla="*/ 1918 h 2599"/>
                <a:gd name="T44" fmla="*/ 648 w 2599"/>
                <a:gd name="T45" fmla="*/ 2308 h 2599"/>
                <a:gd name="T46" fmla="*/ 639 w 2599"/>
                <a:gd name="T47" fmla="*/ 2474 h 2599"/>
                <a:gd name="T48" fmla="*/ 947 w 2599"/>
                <a:gd name="T49" fmla="*/ 2540 h 2599"/>
                <a:gd name="T50" fmla="*/ 1046 w 2599"/>
                <a:gd name="T51" fmla="*/ 2424 h 2599"/>
                <a:gd name="T52" fmla="*/ 1494 w 2599"/>
                <a:gd name="T53" fmla="*/ 2432 h 2599"/>
                <a:gd name="T54" fmla="*/ 1586 w 2599"/>
                <a:gd name="T55" fmla="*/ 2557 h 2599"/>
                <a:gd name="T56" fmla="*/ 1893 w 2599"/>
                <a:gd name="T57" fmla="*/ 2499 h 2599"/>
                <a:gd name="T58" fmla="*/ 1893 w 2599"/>
                <a:gd name="T59" fmla="*/ 2341 h 2599"/>
                <a:gd name="T60" fmla="*/ 2233 w 2599"/>
                <a:gd name="T61" fmla="*/ 1968 h 2599"/>
                <a:gd name="T62" fmla="*/ 2391 w 2599"/>
                <a:gd name="T63" fmla="*/ 1984 h 2599"/>
                <a:gd name="T64" fmla="*/ 2565 w 2599"/>
                <a:gd name="T65" fmla="*/ 1727 h 2599"/>
                <a:gd name="T66" fmla="*/ 2449 w 2599"/>
                <a:gd name="T67" fmla="*/ 1611 h 2599"/>
                <a:gd name="T68" fmla="*/ 2449 w 2599"/>
                <a:gd name="T69" fmla="*/ 1304 h 2599"/>
                <a:gd name="T70" fmla="*/ 1793 w 2599"/>
                <a:gd name="T71" fmla="*/ 1718 h 2599"/>
                <a:gd name="T72" fmla="*/ 1353 w 2599"/>
                <a:gd name="T73" fmla="*/ 1951 h 2599"/>
                <a:gd name="T74" fmla="*/ 1212 w 2599"/>
                <a:gd name="T75" fmla="*/ 1951 h 2599"/>
                <a:gd name="T76" fmla="*/ 780 w 2599"/>
                <a:gd name="T77" fmla="*/ 1702 h 2599"/>
                <a:gd name="T78" fmla="*/ 639 w 2599"/>
                <a:gd name="T79" fmla="*/ 1304 h 2599"/>
                <a:gd name="T80" fmla="*/ 797 w 2599"/>
                <a:gd name="T81" fmla="*/ 880 h 2599"/>
                <a:gd name="T82" fmla="*/ 1237 w 2599"/>
                <a:gd name="T83" fmla="*/ 656 h 2599"/>
                <a:gd name="T84" fmla="*/ 1378 w 2599"/>
                <a:gd name="T85" fmla="*/ 656 h 2599"/>
                <a:gd name="T86" fmla="*/ 1810 w 2599"/>
                <a:gd name="T87" fmla="*/ 905 h 2599"/>
                <a:gd name="T88" fmla="*/ 1951 w 2599"/>
                <a:gd name="T89" fmla="*/ 1304 h 2599"/>
                <a:gd name="T90" fmla="*/ 1793 w 2599"/>
                <a:gd name="T91" fmla="*/ 1718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99" h="2599">
                  <a:moveTo>
                    <a:pt x="2449" y="1304"/>
                  </a:moveTo>
                  <a:lnTo>
                    <a:pt x="2449" y="1304"/>
                  </a:lnTo>
                  <a:cubicBezTo>
                    <a:pt x="2449" y="1237"/>
                    <a:pt x="2441" y="1171"/>
                    <a:pt x="2432" y="1104"/>
                  </a:cubicBezTo>
                  <a:cubicBezTo>
                    <a:pt x="2424" y="1079"/>
                    <a:pt x="2441" y="1054"/>
                    <a:pt x="2466" y="1046"/>
                  </a:cubicBezTo>
                  <a:cubicBezTo>
                    <a:pt x="2548" y="1013"/>
                    <a:pt x="2548" y="1013"/>
                    <a:pt x="2548" y="1013"/>
                  </a:cubicBezTo>
                  <a:cubicBezTo>
                    <a:pt x="2582" y="996"/>
                    <a:pt x="2598" y="972"/>
                    <a:pt x="2582" y="938"/>
                  </a:cubicBezTo>
                  <a:cubicBezTo>
                    <a:pt x="2490" y="706"/>
                    <a:pt x="2490" y="706"/>
                    <a:pt x="2490" y="706"/>
                  </a:cubicBezTo>
                  <a:cubicBezTo>
                    <a:pt x="2482" y="673"/>
                    <a:pt x="2449" y="656"/>
                    <a:pt x="2424" y="673"/>
                  </a:cubicBezTo>
                  <a:cubicBezTo>
                    <a:pt x="2333" y="706"/>
                    <a:pt x="2333" y="706"/>
                    <a:pt x="2333" y="706"/>
                  </a:cubicBezTo>
                  <a:cubicBezTo>
                    <a:pt x="2308" y="714"/>
                    <a:pt x="2283" y="706"/>
                    <a:pt x="2266" y="681"/>
                  </a:cubicBezTo>
                  <a:cubicBezTo>
                    <a:pt x="2183" y="556"/>
                    <a:pt x="2084" y="449"/>
                    <a:pt x="1959" y="365"/>
                  </a:cubicBezTo>
                  <a:cubicBezTo>
                    <a:pt x="1934" y="349"/>
                    <a:pt x="1926" y="316"/>
                    <a:pt x="1943" y="291"/>
                  </a:cubicBezTo>
                  <a:cubicBezTo>
                    <a:pt x="1976" y="208"/>
                    <a:pt x="1976" y="208"/>
                    <a:pt x="1976" y="208"/>
                  </a:cubicBezTo>
                  <a:cubicBezTo>
                    <a:pt x="1992" y="183"/>
                    <a:pt x="1976" y="150"/>
                    <a:pt x="1951" y="133"/>
                  </a:cubicBezTo>
                  <a:cubicBezTo>
                    <a:pt x="1718" y="33"/>
                    <a:pt x="1718" y="33"/>
                    <a:pt x="1718" y="33"/>
                  </a:cubicBezTo>
                  <a:cubicBezTo>
                    <a:pt x="1693" y="17"/>
                    <a:pt x="1660" y="33"/>
                    <a:pt x="1644" y="58"/>
                  </a:cubicBezTo>
                  <a:cubicBezTo>
                    <a:pt x="1602" y="150"/>
                    <a:pt x="1602" y="150"/>
                    <a:pt x="1602" y="150"/>
                  </a:cubicBezTo>
                  <a:cubicBezTo>
                    <a:pt x="1594" y="175"/>
                    <a:pt x="1569" y="183"/>
                    <a:pt x="1544" y="175"/>
                  </a:cubicBezTo>
                  <a:cubicBezTo>
                    <a:pt x="1461" y="158"/>
                    <a:pt x="1378" y="150"/>
                    <a:pt x="1295" y="150"/>
                  </a:cubicBezTo>
                  <a:cubicBezTo>
                    <a:pt x="1229" y="150"/>
                    <a:pt x="1162" y="158"/>
                    <a:pt x="1104" y="166"/>
                  </a:cubicBezTo>
                  <a:cubicBezTo>
                    <a:pt x="1071" y="175"/>
                    <a:pt x="1046" y="158"/>
                    <a:pt x="1038" y="133"/>
                  </a:cubicBezTo>
                  <a:cubicBezTo>
                    <a:pt x="1005" y="42"/>
                    <a:pt x="1005" y="42"/>
                    <a:pt x="1005" y="42"/>
                  </a:cubicBezTo>
                  <a:cubicBezTo>
                    <a:pt x="996" y="17"/>
                    <a:pt x="963" y="0"/>
                    <a:pt x="930" y="17"/>
                  </a:cubicBezTo>
                  <a:cubicBezTo>
                    <a:pt x="697" y="108"/>
                    <a:pt x="697" y="108"/>
                    <a:pt x="697" y="108"/>
                  </a:cubicBezTo>
                  <a:cubicBezTo>
                    <a:pt x="664" y="117"/>
                    <a:pt x="656" y="150"/>
                    <a:pt x="664" y="175"/>
                  </a:cubicBezTo>
                  <a:cubicBezTo>
                    <a:pt x="697" y="266"/>
                    <a:pt x="697" y="266"/>
                    <a:pt x="697" y="266"/>
                  </a:cubicBezTo>
                  <a:cubicBezTo>
                    <a:pt x="706" y="291"/>
                    <a:pt x="697" y="316"/>
                    <a:pt x="673" y="332"/>
                  </a:cubicBezTo>
                  <a:cubicBezTo>
                    <a:pt x="548" y="415"/>
                    <a:pt x="440" y="515"/>
                    <a:pt x="357" y="640"/>
                  </a:cubicBezTo>
                  <a:cubicBezTo>
                    <a:pt x="341" y="656"/>
                    <a:pt x="316" y="664"/>
                    <a:pt x="291" y="656"/>
                  </a:cubicBezTo>
                  <a:cubicBezTo>
                    <a:pt x="199" y="623"/>
                    <a:pt x="199" y="623"/>
                    <a:pt x="199" y="623"/>
                  </a:cubicBezTo>
                  <a:cubicBezTo>
                    <a:pt x="175" y="606"/>
                    <a:pt x="141" y="623"/>
                    <a:pt x="125" y="648"/>
                  </a:cubicBezTo>
                  <a:cubicBezTo>
                    <a:pt x="25" y="880"/>
                    <a:pt x="25" y="880"/>
                    <a:pt x="25" y="880"/>
                  </a:cubicBezTo>
                  <a:cubicBezTo>
                    <a:pt x="17" y="905"/>
                    <a:pt x="25" y="938"/>
                    <a:pt x="50" y="955"/>
                  </a:cubicBezTo>
                  <a:cubicBezTo>
                    <a:pt x="141" y="988"/>
                    <a:pt x="141" y="988"/>
                    <a:pt x="141" y="988"/>
                  </a:cubicBezTo>
                  <a:cubicBezTo>
                    <a:pt x="166" y="1005"/>
                    <a:pt x="175" y="1029"/>
                    <a:pt x="175" y="1054"/>
                  </a:cubicBezTo>
                  <a:cubicBezTo>
                    <a:pt x="158" y="1138"/>
                    <a:pt x="141" y="1220"/>
                    <a:pt x="141" y="1304"/>
                  </a:cubicBezTo>
                  <a:cubicBezTo>
                    <a:pt x="141" y="1370"/>
                    <a:pt x="150" y="1436"/>
                    <a:pt x="158" y="1494"/>
                  </a:cubicBezTo>
                  <a:cubicBezTo>
                    <a:pt x="166" y="1519"/>
                    <a:pt x="150" y="1552"/>
                    <a:pt x="125" y="1561"/>
                  </a:cubicBezTo>
                  <a:cubicBezTo>
                    <a:pt x="42" y="1594"/>
                    <a:pt x="42" y="1594"/>
                    <a:pt x="42" y="1594"/>
                  </a:cubicBezTo>
                  <a:cubicBezTo>
                    <a:pt x="9" y="1602"/>
                    <a:pt x="0" y="1636"/>
                    <a:pt x="9" y="1669"/>
                  </a:cubicBezTo>
                  <a:cubicBezTo>
                    <a:pt x="100" y="1901"/>
                    <a:pt x="100" y="1901"/>
                    <a:pt x="100" y="1901"/>
                  </a:cubicBezTo>
                  <a:cubicBezTo>
                    <a:pt x="108" y="1934"/>
                    <a:pt x="141" y="1943"/>
                    <a:pt x="175" y="1934"/>
                  </a:cubicBezTo>
                  <a:cubicBezTo>
                    <a:pt x="257" y="1901"/>
                    <a:pt x="257" y="1901"/>
                    <a:pt x="257" y="1901"/>
                  </a:cubicBezTo>
                  <a:cubicBezTo>
                    <a:pt x="282" y="1893"/>
                    <a:pt x="316" y="1901"/>
                    <a:pt x="324" y="1918"/>
                  </a:cubicBezTo>
                  <a:cubicBezTo>
                    <a:pt x="407" y="2050"/>
                    <a:pt x="507" y="2158"/>
                    <a:pt x="631" y="2241"/>
                  </a:cubicBezTo>
                  <a:cubicBezTo>
                    <a:pt x="656" y="2258"/>
                    <a:pt x="664" y="2283"/>
                    <a:pt x="648" y="2308"/>
                  </a:cubicBezTo>
                  <a:cubicBezTo>
                    <a:pt x="614" y="2399"/>
                    <a:pt x="614" y="2399"/>
                    <a:pt x="614" y="2399"/>
                  </a:cubicBezTo>
                  <a:cubicBezTo>
                    <a:pt x="598" y="2424"/>
                    <a:pt x="614" y="2457"/>
                    <a:pt x="639" y="2474"/>
                  </a:cubicBezTo>
                  <a:cubicBezTo>
                    <a:pt x="872" y="2573"/>
                    <a:pt x="872" y="2573"/>
                    <a:pt x="872" y="2573"/>
                  </a:cubicBezTo>
                  <a:cubicBezTo>
                    <a:pt x="905" y="2582"/>
                    <a:pt x="938" y="2573"/>
                    <a:pt x="947" y="2540"/>
                  </a:cubicBezTo>
                  <a:cubicBezTo>
                    <a:pt x="988" y="2457"/>
                    <a:pt x="988" y="2457"/>
                    <a:pt x="988" y="2457"/>
                  </a:cubicBezTo>
                  <a:cubicBezTo>
                    <a:pt x="996" y="2432"/>
                    <a:pt x="1021" y="2424"/>
                    <a:pt x="1046" y="2424"/>
                  </a:cubicBezTo>
                  <a:cubicBezTo>
                    <a:pt x="1129" y="2441"/>
                    <a:pt x="1212" y="2449"/>
                    <a:pt x="1295" y="2449"/>
                  </a:cubicBezTo>
                  <a:cubicBezTo>
                    <a:pt x="1361" y="2449"/>
                    <a:pt x="1428" y="2449"/>
                    <a:pt x="1494" y="2432"/>
                  </a:cubicBezTo>
                  <a:cubicBezTo>
                    <a:pt x="1519" y="2432"/>
                    <a:pt x="1544" y="2449"/>
                    <a:pt x="1552" y="2474"/>
                  </a:cubicBezTo>
                  <a:cubicBezTo>
                    <a:pt x="1586" y="2557"/>
                    <a:pt x="1586" y="2557"/>
                    <a:pt x="1586" y="2557"/>
                  </a:cubicBezTo>
                  <a:cubicBezTo>
                    <a:pt x="1594" y="2590"/>
                    <a:pt x="1627" y="2598"/>
                    <a:pt x="1660" y="2590"/>
                  </a:cubicBezTo>
                  <a:cubicBezTo>
                    <a:pt x="1893" y="2499"/>
                    <a:pt x="1893" y="2499"/>
                    <a:pt x="1893" y="2499"/>
                  </a:cubicBezTo>
                  <a:cubicBezTo>
                    <a:pt x="1926" y="2490"/>
                    <a:pt x="1943" y="2457"/>
                    <a:pt x="1926" y="2424"/>
                  </a:cubicBezTo>
                  <a:cubicBezTo>
                    <a:pt x="1893" y="2341"/>
                    <a:pt x="1893" y="2341"/>
                    <a:pt x="1893" y="2341"/>
                  </a:cubicBezTo>
                  <a:cubicBezTo>
                    <a:pt x="1884" y="2316"/>
                    <a:pt x="1893" y="2283"/>
                    <a:pt x="1918" y="2275"/>
                  </a:cubicBezTo>
                  <a:cubicBezTo>
                    <a:pt x="2042" y="2191"/>
                    <a:pt x="2150" y="2084"/>
                    <a:pt x="2233" y="1968"/>
                  </a:cubicBezTo>
                  <a:cubicBezTo>
                    <a:pt x="2250" y="1943"/>
                    <a:pt x="2283" y="1934"/>
                    <a:pt x="2308" y="1951"/>
                  </a:cubicBezTo>
                  <a:cubicBezTo>
                    <a:pt x="2391" y="1984"/>
                    <a:pt x="2391" y="1984"/>
                    <a:pt x="2391" y="1984"/>
                  </a:cubicBezTo>
                  <a:cubicBezTo>
                    <a:pt x="2416" y="2001"/>
                    <a:pt x="2449" y="1984"/>
                    <a:pt x="2466" y="1959"/>
                  </a:cubicBezTo>
                  <a:cubicBezTo>
                    <a:pt x="2565" y="1727"/>
                    <a:pt x="2565" y="1727"/>
                    <a:pt x="2565" y="1727"/>
                  </a:cubicBezTo>
                  <a:cubicBezTo>
                    <a:pt x="2582" y="1693"/>
                    <a:pt x="2565" y="1660"/>
                    <a:pt x="2540" y="1652"/>
                  </a:cubicBezTo>
                  <a:cubicBezTo>
                    <a:pt x="2449" y="1611"/>
                    <a:pt x="2449" y="1611"/>
                    <a:pt x="2449" y="1611"/>
                  </a:cubicBezTo>
                  <a:cubicBezTo>
                    <a:pt x="2424" y="1602"/>
                    <a:pt x="2416" y="1577"/>
                    <a:pt x="2416" y="1552"/>
                  </a:cubicBezTo>
                  <a:cubicBezTo>
                    <a:pt x="2441" y="1470"/>
                    <a:pt x="2449" y="1386"/>
                    <a:pt x="2449" y="1304"/>
                  </a:cubicBezTo>
                  <a:close/>
                  <a:moveTo>
                    <a:pt x="1793" y="1718"/>
                  </a:moveTo>
                  <a:lnTo>
                    <a:pt x="1793" y="1718"/>
                  </a:lnTo>
                  <a:cubicBezTo>
                    <a:pt x="1768" y="1760"/>
                    <a:pt x="1727" y="1793"/>
                    <a:pt x="1693" y="1818"/>
                  </a:cubicBezTo>
                  <a:cubicBezTo>
                    <a:pt x="1594" y="1893"/>
                    <a:pt x="1478" y="1943"/>
                    <a:pt x="1353" y="1951"/>
                  </a:cubicBezTo>
                  <a:cubicBezTo>
                    <a:pt x="1337" y="1951"/>
                    <a:pt x="1312" y="1951"/>
                    <a:pt x="1295" y="1951"/>
                  </a:cubicBezTo>
                  <a:cubicBezTo>
                    <a:pt x="1270" y="1951"/>
                    <a:pt x="1237" y="1951"/>
                    <a:pt x="1212" y="1951"/>
                  </a:cubicBezTo>
                  <a:cubicBezTo>
                    <a:pt x="1088" y="1934"/>
                    <a:pt x="971" y="1876"/>
                    <a:pt x="872" y="1802"/>
                  </a:cubicBezTo>
                  <a:cubicBezTo>
                    <a:pt x="838" y="1768"/>
                    <a:pt x="805" y="1735"/>
                    <a:pt x="780" y="1702"/>
                  </a:cubicBezTo>
                  <a:cubicBezTo>
                    <a:pt x="706" y="1602"/>
                    <a:pt x="656" y="1486"/>
                    <a:pt x="648" y="1361"/>
                  </a:cubicBezTo>
                  <a:cubicBezTo>
                    <a:pt x="648" y="1337"/>
                    <a:pt x="639" y="1320"/>
                    <a:pt x="639" y="1304"/>
                  </a:cubicBezTo>
                  <a:cubicBezTo>
                    <a:pt x="639" y="1270"/>
                    <a:pt x="648" y="1245"/>
                    <a:pt x="648" y="1212"/>
                  </a:cubicBezTo>
                  <a:cubicBezTo>
                    <a:pt x="664" y="1088"/>
                    <a:pt x="722" y="972"/>
                    <a:pt x="797" y="880"/>
                  </a:cubicBezTo>
                  <a:cubicBezTo>
                    <a:pt x="830" y="847"/>
                    <a:pt x="863" y="814"/>
                    <a:pt x="897" y="781"/>
                  </a:cubicBezTo>
                  <a:cubicBezTo>
                    <a:pt x="996" y="714"/>
                    <a:pt x="1113" y="664"/>
                    <a:pt x="1237" y="656"/>
                  </a:cubicBezTo>
                  <a:cubicBezTo>
                    <a:pt x="1262" y="648"/>
                    <a:pt x="1279" y="648"/>
                    <a:pt x="1295" y="648"/>
                  </a:cubicBezTo>
                  <a:cubicBezTo>
                    <a:pt x="1328" y="648"/>
                    <a:pt x="1353" y="648"/>
                    <a:pt x="1378" y="656"/>
                  </a:cubicBezTo>
                  <a:cubicBezTo>
                    <a:pt x="1511" y="673"/>
                    <a:pt x="1627" y="722"/>
                    <a:pt x="1718" y="806"/>
                  </a:cubicBezTo>
                  <a:cubicBezTo>
                    <a:pt x="1752" y="830"/>
                    <a:pt x="1785" y="863"/>
                    <a:pt x="1810" y="905"/>
                  </a:cubicBezTo>
                  <a:cubicBezTo>
                    <a:pt x="1884" y="1005"/>
                    <a:pt x="1934" y="1121"/>
                    <a:pt x="1943" y="1245"/>
                  </a:cubicBezTo>
                  <a:cubicBezTo>
                    <a:pt x="1951" y="1262"/>
                    <a:pt x="1951" y="1287"/>
                    <a:pt x="1951" y="1304"/>
                  </a:cubicBezTo>
                  <a:cubicBezTo>
                    <a:pt x="1951" y="1328"/>
                    <a:pt x="1943" y="1361"/>
                    <a:pt x="1943" y="1386"/>
                  </a:cubicBezTo>
                  <a:cubicBezTo>
                    <a:pt x="1926" y="1511"/>
                    <a:pt x="1876" y="1627"/>
                    <a:pt x="1793" y="17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435">
              <a:extLst>
                <a:ext uri="{FF2B5EF4-FFF2-40B4-BE49-F238E27FC236}">
                  <a16:creationId xmlns:a16="http://schemas.microsoft.com/office/drawing/2014/main" id="{5E6CFE9B-E6D5-CD7B-31B5-D2076ACF8597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2732292" y="9517470"/>
              <a:ext cx="2034596" cy="1941470"/>
            </a:xfrm>
            <a:custGeom>
              <a:avLst/>
              <a:gdLst>
                <a:gd name="T0" fmla="*/ 2007 w 2133"/>
                <a:gd name="T1" fmla="*/ 1071 h 2135"/>
                <a:gd name="T2" fmla="*/ 2024 w 2133"/>
                <a:gd name="T3" fmla="*/ 855 h 2135"/>
                <a:gd name="T4" fmla="*/ 2115 w 2133"/>
                <a:gd name="T5" fmla="*/ 772 h 2135"/>
                <a:gd name="T6" fmla="*/ 1983 w 2133"/>
                <a:gd name="T7" fmla="*/ 548 h 2135"/>
                <a:gd name="T8" fmla="*/ 1858 w 2133"/>
                <a:gd name="T9" fmla="*/ 565 h 2135"/>
                <a:gd name="T10" fmla="*/ 1592 w 2133"/>
                <a:gd name="T11" fmla="*/ 241 h 2135"/>
                <a:gd name="T12" fmla="*/ 1601 w 2133"/>
                <a:gd name="T13" fmla="*/ 108 h 2135"/>
                <a:gd name="T14" fmla="*/ 1352 w 2133"/>
                <a:gd name="T15" fmla="*/ 50 h 2135"/>
                <a:gd name="T16" fmla="*/ 1269 w 2133"/>
                <a:gd name="T17" fmla="*/ 150 h 2135"/>
                <a:gd name="T18" fmla="*/ 903 w 2133"/>
                <a:gd name="T19" fmla="*/ 141 h 2135"/>
                <a:gd name="T20" fmla="*/ 821 w 2133"/>
                <a:gd name="T21" fmla="*/ 42 h 2135"/>
                <a:gd name="T22" fmla="*/ 571 w 2133"/>
                <a:gd name="T23" fmla="*/ 92 h 2135"/>
                <a:gd name="T24" fmla="*/ 571 w 2133"/>
                <a:gd name="T25" fmla="*/ 216 h 2135"/>
                <a:gd name="T26" fmla="*/ 289 w 2133"/>
                <a:gd name="T27" fmla="*/ 523 h 2135"/>
                <a:gd name="T28" fmla="*/ 165 w 2133"/>
                <a:gd name="T29" fmla="*/ 507 h 2135"/>
                <a:gd name="T30" fmla="*/ 25 w 2133"/>
                <a:gd name="T31" fmla="*/ 723 h 2135"/>
                <a:gd name="T32" fmla="*/ 115 w 2133"/>
                <a:gd name="T33" fmla="*/ 814 h 2135"/>
                <a:gd name="T34" fmla="*/ 123 w 2133"/>
                <a:gd name="T35" fmla="*/ 1071 h 2135"/>
                <a:gd name="T36" fmla="*/ 107 w 2133"/>
                <a:gd name="T37" fmla="*/ 1279 h 2135"/>
                <a:gd name="T38" fmla="*/ 8 w 2133"/>
                <a:gd name="T39" fmla="*/ 1370 h 2135"/>
                <a:gd name="T40" fmla="*/ 140 w 2133"/>
                <a:gd name="T41" fmla="*/ 1586 h 2135"/>
                <a:gd name="T42" fmla="*/ 264 w 2133"/>
                <a:gd name="T43" fmla="*/ 1578 h 2135"/>
                <a:gd name="T44" fmla="*/ 530 w 2133"/>
                <a:gd name="T45" fmla="*/ 1893 h 2135"/>
                <a:gd name="T46" fmla="*/ 530 w 2133"/>
                <a:gd name="T47" fmla="*/ 2026 h 2135"/>
                <a:gd name="T48" fmla="*/ 779 w 2133"/>
                <a:gd name="T49" fmla="*/ 2092 h 2135"/>
                <a:gd name="T50" fmla="*/ 862 w 2133"/>
                <a:gd name="T51" fmla="*/ 1992 h 2135"/>
                <a:gd name="T52" fmla="*/ 1219 w 2133"/>
                <a:gd name="T53" fmla="*/ 2001 h 2135"/>
                <a:gd name="T54" fmla="*/ 1302 w 2133"/>
                <a:gd name="T55" fmla="*/ 2100 h 2135"/>
                <a:gd name="T56" fmla="*/ 1551 w 2133"/>
                <a:gd name="T57" fmla="*/ 2051 h 2135"/>
                <a:gd name="T58" fmla="*/ 1551 w 2133"/>
                <a:gd name="T59" fmla="*/ 1918 h 2135"/>
                <a:gd name="T60" fmla="*/ 1833 w 2133"/>
                <a:gd name="T61" fmla="*/ 1611 h 2135"/>
                <a:gd name="T62" fmla="*/ 1958 w 2133"/>
                <a:gd name="T63" fmla="*/ 1627 h 2135"/>
                <a:gd name="T64" fmla="*/ 2107 w 2133"/>
                <a:gd name="T65" fmla="*/ 1420 h 2135"/>
                <a:gd name="T66" fmla="*/ 2007 w 2133"/>
                <a:gd name="T67" fmla="*/ 1328 h 2135"/>
                <a:gd name="T68" fmla="*/ 2007 w 2133"/>
                <a:gd name="T69" fmla="*/ 1071 h 2135"/>
                <a:gd name="T70" fmla="*/ 1468 w 2133"/>
                <a:gd name="T71" fmla="*/ 1412 h 2135"/>
                <a:gd name="T72" fmla="*/ 1111 w 2133"/>
                <a:gd name="T73" fmla="*/ 1602 h 2135"/>
                <a:gd name="T74" fmla="*/ 995 w 2133"/>
                <a:gd name="T75" fmla="*/ 1602 h 2135"/>
                <a:gd name="T76" fmla="*/ 638 w 2133"/>
                <a:gd name="T77" fmla="*/ 1395 h 2135"/>
                <a:gd name="T78" fmla="*/ 530 w 2133"/>
                <a:gd name="T79" fmla="*/ 1071 h 2135"/>
                <a:gd name="T80" fmla="*/ 654 w 2133"/>
                <a:gd name="T81" fmla="*/ 723 h 2135"/>
                <a:gd name="T82" fmla="*/ 1020 w 2133"/>
                <a:gd name="T83" fmla="*/ 540 h 2135"/>
                <a:gd name="T84" fmla="*/ 1136 w 2133"/>
                <a:gd name="T85" fmla="*/ 540 h 2135"/>
                <a:gd name="T86" fmla="*/ 1485 w 2133"/>
                <a:gd name="T87" fmla="*/ 748 h 2135"/>
                <a:gd name="T88" fmla="*/ 1601 w 2133"/>
                <a:gd name="T89" fmla="*/ 1071 h 2135"/>
                <a:gd name="T90" fmla="*/ 1468 w 2133"/>
                <a:gd name="T91" fmla="*/ 1412 h 2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33" h="2135">
                  <a:moveTo>
                    <a:pt x="2007" y="1071"/>
                  </a:moveTo>
                  <a:lnTo>
                    <a:pt x="2007" y="1071"/>
                  </a:lnTo>
                  <a:cubicBezTo>
                    <a:pt x="2007" y="1013"/>
                    <a:pt x="1999" y="963"/>
                    <a:pt x="1991" y="914"/>
                  </a:cubicBezTo>
                  <a:cubicBezTo>
                    <a:pt x="1991" y="889"/>
                    <a:pt x="1999" y="864"/>
                    <a:pt x="2024" y="855"/>
                  </a:cubicBezTo>
                  <a:cubicBezTo>
                    <a:pt x="2090" y="830"/>
                    <a:pt x="2090" y="830"/>
                    <a:pt x="2090" y="830"/>
                  </a:cubicBezTo>
                  <a:cubicBezTo>
                    <a:pt x="2115" y="822"/>
                    <a:pt x="2132" y="797"/>
                    <a:pt x="2115" y="772"/>
                  </a:cubicBezTo>
                  <a:cubicBezTo>
                    <a:pt x="2041" y="582"/>
                    <a:pt x="2041" y="582"/>
                    <a:pt x="2041" y="582"/>
                  </a:cubicBezTo>
                  <a:cubicBezTo>
                    <a:pt x="2032" y="557"/>
                    <a:pt x="2007" y="540"/>
                    <a:pt x="1983" y="548"/>
                  </a:cubicBezTo>
                  <a:cubicBezTo>
                    <a:pt x="1916" y="582"/>
                    <a:pt x="1916" y="582"/>
                    <a:pt x="1916" y="582"/>
                  </a:cubicBezTo>
                  <a:cubicBezTo>
                    <a:pt x="1891" y="590"/>
                    <a:pt x="1866" y="582"/>
                    <a:pt x="1858" y="565"/>
                  </a:cubicBezTo>
                  <a:cubicBezTo>
                    <a:pt x="1792" y="457"/>
                    <a:pt x="1708" y="374"/>
                    <a:pt x="1609" y="299"/>
                  </a:cubicBezTo>
                  <a:cubicBezTo>
                    <a:pt x="1592" y="291"/>
                    <a:pt x="1584" y="266"/>
                    <a:pt x="1592" y="241"/>
                  </a:cubicBezTo>
                  <a:cubicBezTo>
                    <a:pt x="1626" y="175"/>
                    <a:pt x="1626" y="175"/>
                    <a:pt x="1626" y="175"/>
                  </a:cubicBezTo>
                  <a:cubicBezTo>
                    <a:pt x="1634" y="150"/>
                    <a:pt x="1626" y="125"/>
                    <a:pt x="1601" y="108"/>
                  </a:cubicBezTo>
                  <a:cubicBezTo>
                    <a:pt x="1410" y="25"/>
                    <a:pt x="1410" y="25"/>
                    <a:pt x="1410" y="25"/>
                  </a:cubicBezTo>
                  <a:cubicBezTo>
                    <a:pt x="1385" y="17"/>
                    <a:pt x="1360" y="25"/>
                    <a:pt x="1352" y="50"/>
                  </a:cubicBezTo>
                  <a:cubicBezTo>
                    <a:pt x="1319" y="125"/>
                    <a:pt x="1319" y="125"/>
                    <a:pt x="1319" y="125"/>
                  </a:cubicBezTo>
                  <a:cubicBezTo>
                    <a:pt x="1310" y="141"/>
                    <a:pt x="1285" y="150"/>
                    <a:pt x="1269" y="150"/>
                  </a:cubicBezTo>
                  <a:cubicBezTo>
                    <a:pt x="1202" y="133"/>
                    <a:pt x="1136" y="125"/>
                    <a:pt x="1061" y="125"/>
                  </a:cubicBezTo>
                  <a:cubicBezTo>
                    <a:pt x="1011" y="125"/>
                    <a:pt x="953" y="133"/>
                    <a:pt x="903" y="141"/>
                  </a:cubicBezTo>
                  <a:cubicBezTo>
                    <a:pt x="878" y="141"/>
                    <a:pt x="862" y="133"/>
                    <a:pt x="853" y="108"/>
                  </a:cubicBezTo>
                  <a:cubicBezTo>
                    <a:pt x="821" y="42"/>
                    <a:pt x="821" y="42"/>
                    <a:pt x="821" y="42"/>
                  </a:cubicBezTo>
                  <a:cubicBezTo>
                    <a:pt x="812" y="17"/>
                    <a:pt x="787" y="0"/>
                    <a:pt x="762" y="17"/>
                  </a:cubicBezTo>
                  <a:cubicBezTo>
                    <a:pt x="571" y="92"/>
                    <a:pt x="571" y="92"/>
                    <a:pt x="571" y="92"/>
                  </a:cubicBezTo>
                  <a:cubicBezTo>
                    <a:pt x="546" y="100"/>
                    <a:pt x="538" y="125"/>
                    <a:pt x="546" y="150"/>
                  </a:cubicBezTo>
                  <a:cubicBezTo>
                    <a:pt x="571" y="216"/>
                    <a:pt x="571" y="216"/>
                    <a:pt x="571" y="216"/>
                  </a:cubicBezTo>
                  <a:cubicBezTo>
                    <a:pt x="580" y="241"/>
                    <a:pt x="571" y="266"/>
                    <a:pt x="555" y="274"/>
                  </a:cubicBezTo>
                  <a:cubicBezTo>
                    <a:pt x="455" y="341"/>
                    <a:pt x="364" y="424"/>
                    <a:pt x="289" y="523"/>
                  </a:cubicBezTo>
                  <a:cubicBezTo>
                    <a:pt x="281" y="540"/>
                    <a:pt x="256" y="548"/>
                    <a:pt x="239" y="540"/>
                  </a:cubicBezTo>
                  <a:cubicBezTo>
                    <a:pt x="165" y="507"/>
                    <a:pt x="165" y="507"/>
                    <a:pt x="165" y="507"/>
                  </a:cubicBezTo>
                  <a:cubicBezTo>
                    <a:pt x="140" y="498"/>
                    <a:pt x="115" y="507"/>
                    <a:pt x="107" y="532"/>
                  </a:cubicBezTo>
                  <a:cubicBezTo>
                    <a:pt x="25" y="723"/>
                    <a:pt x="25" y="723"/>
                    <a:pt x="25" y="723"/>
                  </a:cubicBezTo>
                  <a:cubicBezTo>
                    <a:pt x="8" y="748"/>
                    <a:pt x="25" y="772"/>
                    <a:pt x="48" y="781"/>
                  </a:cubicBezTo>
                  <a:cubicBezTo>
                    <a:pt x="115" y="814"/>
                    <a:pt x="115" y="814"/>
                    <a:pt x="115" y="814"/>
                  </a:cubicBezTo>
                  <a:cubicBezTo>
                    <a:pt x="131" y="822"/>
                    <a:pt x="148" y="847"/>
                    <a:pt x="140" y="864"/>
                  </a:cubicBezTo>
                  <a:cubicBezTo>
                    <a:pt x="123" y="930"/>
                    <a:pt x="123" y="996"/>
                    <a:pt x="123" y="1071"/>
                  </a:cubicBezTo>
                  <a:cubicBezTo>
                    <a:pt x="123" y="1121"/>
                    <a:pt x="123" y="1179"/>
                    <a:pt x="131" y="1229"/>
                  </a:cubicBezTo>
                  <a:cubicBezTo>
                    <a:pt x="140" y="1254"/>
                    <a:pt x="123" y="1270"/>
                    <a:pt x="107" y="1279"/>
                  </a:cubicBezTo>
                  <a:cubicBezTo>
                    <a:pt x="33" y="1312"/>
                    <a:pt x="33" y="1312"/>
                    <a:pt x="33" y="1312"/>
                  </a:cubicBezTo>
                  <a:cubicBezTo>
                    <a:pt x="8" y="1320"/>
                    <a:pt x="0" y="1345"/>
                    <a:pt x="8" y="1370"/>
                  </a:cubicBezTo>
                  <a:cubicBezTo>
                    <a:pt x="82" y="1561"/>
                    <a:pt x="82" y="1561"/>
                    <a:pt x="82" y="1561"/>
                  </a:cubicBezTo>
                  <a:cubicBezTo>
                    <a:pt x="90" y="1586"/>
                    <a:pt x="115" y="1594"/>
                    <a:pt x="140" y="1586"/>
                  </a:cubicBezTo>
                  <a:cubicBezTo>
                    <a:pt x="214" y="1561"/>
                    <a:pt x="214" y="1561"/>
                    <a:pt x="214" y="1561"/>
                  </a:cubicBezTo>
                  <a:cubicBezTo>
                    <a:pt x="231" y="1553"/>
                    <a:pt x="256" y="1561"/>
                    <a:pt x="264" y="1578"/>
                  </a:cubicBezTo>
                  <a:cubicBezTo>
                    <a:pt x="331" y="1677"/>
                    <a:pt x="422" y="1768"/>
                    <a:pt x="522" y="1843"/>
                  </a:cubicBezTo>
                  <a:cubicBezTo>
                    <a:pt x="538" y="1851"/>
                    <a:pt x="546" y="1876"/>
                    <a:pt x="530" y="1893"/>
                  </a:cubicBezTo>
                  <a:cubicBezTo>
                    <a:pt x="505" y="1968"/>
                    <a:pt x="505" y="1968"/>
                    <a:pt x="505" y="1968"/>
                  </a:cubicBezTo>
                  <a:cubicBezTo>
                    <a:pt x="497" y="1992"/>
                    <a:pt x="505" y="2017"/>
                    <a:pt x="530" y="2026"/>
                  </a:cubicBezTo>
                  <a:cubicBezTo>
                    <a:pt x="712" y="2109"/>
                    <a:pt x="712" y="2109"/>
                    <a:pt x="712" y="2109"/>
                  </a:cubicBezTo>
                  <a:cubicBezTo>
                    <a:pt x="737" y="2125"/>
                    <a:pt x="771" y="2109"/>
                    <a:pt x="779" y="2092"/>
                  </a:cubicBezTo>
                  <a:cubicBezTo>
                    <a:pt x="812" y="2017"/>
                    <a:pt x="812" y="2017"/>
                    <a:pt x="812" y="2017"/>
                  </a:cubicBezTo>
                  <a:cubicBezTo>
                    <a:pt x="821" y="2001"/>
                    <a:pt x="837" y="1984"/>
                    <a:pt x="862" y="1992"/>
                  </a:cubicBezTo>
                  <a:cubicBezTo>
                    <a:pt x="928" y="2009"/>
                    <a:pt x="995" y="2009"/>
                    <a:pt x="1061" y="2009"/>
                  </a:cubicBezTo>
                  <a:cubicBezTo>
                    <a:pt x="1119" y="2009"/>
                    <a:pt x="1169" y="2009"/>
                    <a:pt x="1219" y="2001"/>
                  </a:cubicBezTo>
                  <a:cubicBezTo>
                    <a:pt x="1244" y="1992"/>
                    <a:pt x="1269" y="2009"/>
                    <a:pt x="1277" y="2026"/>
                  </a:cubicBezTo>
                  <a:cubicBezTo>
                    <a:pt x="1302" y="2100"/>
                    <a:pt x="1302" y="2100"/>
                    <a:pt x="1302" y="2100"/>
                  </a:cubicBezTo>
                  <a:cubicBezTo>
                    <a:pt x="1310" y="2125"/>
                    <a:pt x="1335" y="2134"/>
                    <a:pt x="1360" y="2125"/>
                  </a:cubicBezTo>
                  <a:cubicBezTo>
                    <a:pt x="1551" y="2051"/>
                    <a:pt x="1551" y="2051"/>
                    <a:pt x="1551" y="2051"/>
                  </a:cubicBezTo>
                  <a:cubicBezTo>
                    <a:pt x="1576" y="2042"/>
                    <a:pt x="1592" y="2017"/>
                    <a:pt x="1584" y="1992"/>
                  </a:cubicBezTo>
                  <a:cubicBezTo>
                    <a:pt x="1551" y="1918"/>
                    <a:pt x="1551" y="1918"/>
                    <a:pt x="1551" y="1918"/>
                  </a:cubicBezTo>
                  <a:cubicBezTo>
                    <a:pt x="1542" y="1901"/>
                    <a:pt x="1551" y="1876"/>
                    <a:pt x="1567" y="1868"/>
                  </a:cubicBezTo>
                  <a:cubicBezTo>
                    <a:pt x="1675" y="1802"/>
                    <a:pt x="1767" y="1710"/>
                    <a:pt x="1833" y="1611"/>
                  </a:cubicBezTo>
                  <a:cubicBezTo>
                    <a:pt x="1850" y="1594"/>
                    <a:pt x="1866" y="1586"/>
                    <a:pt x="1891" y="1602"/>
                  </a:cubicBezTo>
                  <a:cubicBezTo>
                    <a:pt x="1958" y="1627"/>
                    <a:pt x="1958" y="1627"/>
                    <a:pt x="1958" y="1627"/>
                  </a:cubicBezTo>
                  <a:cubicBezTo>
                    <a:pt x="1983" y="1644"/>
                    <a:pt x="2007" y="1627"/>
                    <a:pt x="2024" y="1602"/>
                  </a:cubicBezTo>
                  <a:cubicBezTo>
                    <a:pt x="2107" y="1420"/>
                    <a:pt x="2107" y="1420"/>
                    <a:pt x="2107" y="1420"/>
                  </a:cubicBezTo>
                  <a:cubicBezTo>
                    <a:pt x="2115" y="1395"/>
                    <a:pt x="2107" y="1362"/>
                    <a:pt x="2082" y="1353"/>
                  </a:cubicBezTo>
                  <a:cubicBezTo>
                    <a:pt x="2007" y="1328"/>
                    <a:pt x="2007" y="1328"/>
                    <a:pt x="2007" y="1328"/>
                  </a:cubicBezTo>
                  <a:cubicBezTo>
                    <a:pt x="1991" y="1312"/>
                    <a:pt x="1983" y="1295"/>
                    <a:pt x="1983" y="1270"/>
                  </a:cubicBezTo>
                  <a:cubicBezTo>
                    <a:pt x="1999" y="1204"/>
                    <a:pt x="2007" y="1138"/>
                    <a:pt x="2007" y="1071"/>
                  </a:cubicBezTo>
                  <a:close/>
                  <a:moveTo>
                    <a:pt x="1468" y="1412"/>
                  </a:moveTo>
                  <a:lnTo>
                    <a:pt x="1468" y="1412"/>
                  </a:lnTo>
                  <a:cubicBezTo>
                    <a:pt x="1443" y="1445"/>
                    <a:pt x="1418" y="1470"/>
                    <a:pt x="1385" y="1494"/>
                  </a:cubicBezTo>
                  <a:cubicBezTo>
                    <a:pt x="1310" y="1553"/>
                    <a:pt x="1210" y="1594"/>
                    <a:pt x="1111" y="1602"/>
                  </a:cubicBezTo>
                  <a:cubicBezTo>
                    <a:pt x="1094" y="1602"/>
                    <a:pt x="1078" y="1602"/>
                    <a:pt x="1061" y="1602"/>
                  </a:cubicBezTo>
                  <a:cubicBezTo>
                    <a:pt x="1036" y="1602"/>
                    <a:pt x="1020" y="1602"/>
                    <a:pt x="995" y="1602"/>
                  </a:cubicBezTo>
                  <a:cubicBezTo>
                    <a:pt x="887" y="1586"/>
                    <a:pt x="796" y="1544"/>
                    <a:pt x="721" y="1478"/>
                  </a:cubicBezTo>
                  <a:cubicBezTo>
                    <a:pt x="688" y="1453"/>
                    <a:pt x="663" y="1428"/>
                    <a:pt x="638" y="1395"/>
                  </a:cubicBezTo>
                  <a:cubicBezTo>
                    <a:pt x="580" y="1320"/>
                    <a:pt x="538" y="1221"/>
                    <a:pt x="530" y="1113"/>
                  </a:cubicBezTo>
                  <a:cubicBezTo>
                    <a:pt x="530" y="1104"/>
                    <a:pt x="530" y="1088"/>
                    <a:pt x="530" y="1071"/>
                  </a:cubicBezTo>
                  <a:cubicBezTo>
                    <a:pt x="530" y="1046"/>
                    <a:pt x="530" y="1021"/>
                    <a:pt x="530" y="996"/>
                  </a:cubicBezTo>
                  <a:cubicBezTo>
                    <a:pt x="546" y="897"/>
                    <a:pt x="588" y="805"/>
                    <a:pt x="654" y="723"/>
                  </a:cubicBezTo>
                  <a:cubicBezTo>
                    <a:pt x="679" y="698"/>
                    <a:pt x="704" y="673"/>
                    <a:pt x="737" y="648"/>
                  </a:cubicBezTo>
                  <a:cubicBezTo>
                    <a:pt x="821" y="582"/>
                    <a:pt x="912" y="548"/>
                    <a:pt x="1020" y="540"/>
                  </a:cubicBezTo>
                  <a:cubicBezTo>
                    <a:pt x="1036" y="532"/>
                    <a:pt x="1044" y="532"/>
                    <a:pt x="1061" y="532"/>
                  </a:cubicBezTo>
                  <a:cubicBezTo>
                    <a:pt x="1086" y="532"/>
                    <a:pt x="1111" y="540"/>
                    <a:pt x="1136" y="540"/>
                  </a:cubicBezTo>
                  <a:cubicBezTo>
                    <a:pt x="1235" y="557"/>
                    <a:pt x="1335" y="598"/>
                    <a:pt x="1410" y="664"/>
                  </a:cubicBezTo>
                  <a:cubicBezTo>
                    <a:pt x="1435" y="689"/>
                    <a:pt x="1468" y="714"/>
                    <a:pt x="1485" y="748"/>
                  </a:cubicBezTo>
                  <a:cubicBezTo>
                    <a:pt x="1551" y="822"/>
                    <a:pt x="1584" y="922"/>
                    <a:pt x="1592" y="1021"/>
                  </a:cubicBezTo>
                  <a:cubicBezTo>
                    <a:pt x="1601" y="1038"/>
                    <a:pt x="1601" y="1055"/>
                    <a:pt x="1601" y="1071"/>
                  </a:cubicBezTo>
                  <a:cubicBezTo>
                    <a:pt x="1601" y="1096"/>
                    <a:pt x="1592" y="1121"/>
                    <a:pt x="1592" y="1138"/>
                  </a:cubicBezTo>
                  <a:cubicBezTo>
                    <a:pt x="1576" y="1246"/>
                    <a:pt x="1534" y="1337"/>
                    <a:pt x="1468" y="14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Agrupar 603">
              <a:extLst>
                <a:ext uri="{FF2B5EF4-FFF2-40B4-BE49-F238E27FC236}">
                  <a16:creationId xmlns:a16="http://schemas.microsoft.com/office/drawing/2014/main" id="{6827DD42-3985-7B86-FC04-CAA47C70F252}"/>
                </a:ext>
              </a:extLst>
            </p:cNvPr>
            <p:cNvGrpSpPr/>
            <p:nvPr/>
          </p:nvGrpSpPr>
          <p:grpSpPr>
            <a:xfrm>
              <a:off x="2337343" y="2829964"/>
              <a:ext cx="8181732" cy="2958122"/>
              <a:chOff x="-5633803" y="4515540"/>
              <a:chExt cx="8181732" cy="2958122"/>
            </a:xfrm>
          </p:grpSpPr>
          <p:sp>
            <p:nvSpPr>
              <p:cNvPr id="13" name="CuadroTexto 604">
                <a:extLst>
                  <a:ext uri="{FF2B5EF4-FFF2-40B4-BE49-F238E27FC236}">
                    <a16:creationId xmlns:a16="http://schemas.microsoft.com/office/drawing/2014/main" id="{7F5F7F6D-6FF0-9894-341B-6211BA454A9D}"/>
                  </a:ext>
                </a:extLst>
              </p:cNvPr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-5633803" y="4515540"/>
                <a:ext cx="8181732" cy="67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>
                    <a:latin typeface="Times New Roman" panose="02020603050405020304" pitchFamily="18" charset="0"/>
                    <a:ea typeface="Lato" charset="0"/>
                    <a:cs typeface="Times New Roman" panose="02020603050405020304" pitchFamily="18" charset="0"/>
                  </a:rPr>
                  <a:t>Complexity and Scale of Operations</a:t>
                </a:r>
                <a:endParaRPr lang="en-US" b="1"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Rectángulo 605">
                <a:extLst>
                  <a:ext uri="{FF2B5EF4-FFF2-40B4-BE49-F238E27FC236}">
                    <a16:creationId xmlns:a16="http://schemas.microsoft.com/office/drawing/2014/main" id="{51D06CE8-2C37-EAED-8636-6DA5740E3081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-5576753" y="5041105"/>
                <a:ext cx="6764248" cy="2432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GB" sz="16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F1 teams move around 1,500 tons of gear—cars, tools, and team equipment—across 20+ countries in one season. This requires careful planning and global coordination.</a:t>
                </a:r>
                <a:endParaRPr lang="en-US" sz="1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" name="Agrupar 664">
              <a:extLst>
                <a:ext uri="{FF2B5EF4-FFF2-40B4-BE49-F238E27FC236}">
                  <a16:creationId xmlns:a16="http://schemas.microsoft.com/office/drawing/2014/main" id="{B4268910-0145-06EA-5834-FBD2026917B6}"/>
                </a:ext>
              </a:extLst>
            </p:cNvPr>
            <p:cNvGrpSpPr/>
            <p:nvPr/>
          </p:nvGrpSpPr>
          <p:grpSpPr>
            <a:xfrm>
              <a:off x="17398736" y="8108776"/>
              <a:ext cx="6071326" cy="2993116"/>
              <a:chOff x="9334022" y="4247994"/>
              <a:chExt cx="6071326" cy="2993116"/>
            </a:xfrm>
          </p:grpSpPr>
          <p:sp>
            <p:nvSpPr>
              <p:cNvPr id="16" name="CuadroTexto 667">
                <a:extLst>
                  <a:ext uri="{FF2B5EF4-FFF2-40B4-BE49-F238E27FC236}">
                    <a16:creationId xmlns:a16="http://schemas.microsoft.com/office/drawing/2014/main" id="{F52F7E1A-4969-888C-8E22-9D1FEDCD55EE}"/>
                  </a:ext>
                </a:extLst>
              </p:cNvPr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9334022" y="4247994"/>
                <a:ext cx="5991449" cy="678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>
                    <a:latin typeface="Times New Roman" panose="02020603050405020304" pitchFamily="18" charset="0"/>
                    <a:ea typeface="Lato" charset="0"/>
                    <a:cs typeface="Times New Roman" panose="02020603050405020304" pitchFamily="18" charset="0"/>
                  </a:rPr>
                  <a:t>Time-Sensitive Scheduling</a:t>
                </a:r>
                <a:endParaRPr lang="en-US" b="1"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Rectángulo 668">
                <a:extLst>
                  <a:ext uri="{FF2B5EF4-FFF2-40B4-BE49-F238E27FC236}">
                    <a16:creationId xmlns:a16="http://schemas.microsoft.com/office/drawing/2014/main" id="{2D94E112-3333-FC92-1D04-24F24E65B4E5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9405033" y="4808554"/>
                <a:ext cx="6000315" cy="24325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GB" sz="1600" b="0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races often held back-to-back, teams must pack, fly, and set up everything within days—like going from Las Vegas to Abu Dhabi in under a week.</a:t>
                </a:r>
                <a:endParaRPr lang="en-US" sz="1600"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Agrupar 672">
              <a:extLst>
                <a:ext uri="{FF2B5EF4-FFF2-40B4-BE49-F238E27FC236}">
                  <a16:creationId xmlns:a16="http://schemas.microsoft.com/office/drawing/2014/main" id="{31228A54-CDD1-ABA9-8CFD-82376FED67DF}"/>
                </a:ext>
              </a:extLst>
            </p:cNvPr>
            <p:cNvGrpSpPr/>
            <p:nvPr/>
          </p:nvGrpSpPr>
          <p:grpSpPr>
            <a:xfrm>
              <a:off x="3316652" y="6169464"/>
              <a:ext cx="7346870" cy="2499873"/>
              <a:chOff x="7842958" y="-587369"/>
              <a:chExt cx="7346870" cy="2499873"/>
            </a:xfrm>
          </p:grpSpPr>
          <p:sp>
            <p:nvSpPr>
              <p:cNvPr id="19" name="CuadroTexto 673">
                <a:extLst>
                  <a:ext uri="{FF2B5EF4-FFF2-40B4-BE49-F238E27FC236}">
                    <a16:creationId xmlns:a16="http://schemas.microsoft.com/office/drawing/2014/main" id="{869A6D8C-6B5D-7BD9-64FD-84DEE50658EE}"/>
                  </a:ext>
                </a:extLst>
              </p:cNvPr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842958" y="-587369"/>
                <a:ext cx="7346870" cy="678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latin typeface="Times New Roman" panose="02020603050405020304" pitchFamily="18" charset="0"/>
                    <a:ea typeface="Lato" charset="0"/>
                    <a:cs typeface="Times New Roman" panose="02020603050405020304" pitchFamily="18" charset="0"/>
                  </a:rPr>
                  <a:t>Fan expectations &amp; Media Pressure</a:t>
                </a:r>
              </a:p>
            </p:txBody>
          </p:sp>
          <p:sp>
            <p:nvSpPr>
              <p:cNvPr id="20" name="Rectángulo 674">
                <a:extLst>
                  <a:ext uri="{FF2B5EF4-FFF2-40B4-BE49-F238E27FC236}">
                    <a16:creationId xmlns:a16="http://schemas.microsoft.com/office/drawing/2014/main" id="{EABAA658-2F03-9216-1D75-97EC1D3D7CE3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890001" y="-67483"/>
                <a:ext cx="6840353" cy="1979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GB" sz="1600">
                    <a:latin typeface="Times New Roman" panose="02020603050405020304" pitchFamily="18" charset="0"/>
                    <a:ea typeface="Lato" charset="0"/>
                    <a:cs typeface="Times New Roman" panose="02020603050405020304" pitchFamily="18" charset="0"/>
                  </a:rPr>
                  <a:t>A smooth operation boosts fan engagement, while any logistical hiccup is instantly broadcasted on social media, risking brand damage.</a:t>
                </a:r>
                <a:endParaRPr lang="en-US" sz="1600"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Agrupar 672">
              <a:extLst>
                <a:ext uri="{FF2B5EF4-FFF2-40B4-BE49-F238E27FC236}">
                  <a16:creationId xmlns:a16="http://schemas.microsoft.com/office/drawing/2014/main" id="{EC2FBAAD-089F-3D05-C390-0623F00568E8}"/>
                </a:ext>
              </a:extLst>
            </p:cNvPr>
            <p:cNvGrpSpPr/>
            <p:nvPr/>
          </p:nvGrpSpPr>
          <p:grpSpPr>
            <a:xfrm>
              <a:off x="14785126" y="4697721"/>
              <a:ext cx="8823834" cy="2978032"/>
              <a:chOff x="19219115" y="2981222"/>
              <a:chExt cx="8823834" cy="2978032"/>
            </a:xfrm>
          </p:grpSpPr>
          <p:sp>
            <p:nvSpPr>
              <p:cNvPr id="23" name="CuadroTexto 673">
                <a:extLst>
                  <a:ext uri="{FF2B5EF4-FFF2-40B4-BE49-F238E27FC236}">
                    <a16:creationId xmlns:a16="http://schemas.microsoft.com/office/drawing/2014/main" id="{F0FD62C1-F73A-045D-EA75-310F2E5FB9E5}"/>
                  </a:ext>
                </a:extLst>
              </p:cNvPr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9219115" y="2981222"/>
                <a:ext cx="8533242" cy="678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latin typeface="Times New Roman" panose="02020603050405020304" pitchFamily="18" charset="0"/>
                    <a:ea typeface="Lato" charset="0"/>
                    <a:cs typeface="Times New Roman" panose="02020603050405020304" pitchFamily="18" charset="0"/>
                  </a:rPr>
                  <a:t>Environmental responsibility</a:t>
                </a:r>
              </a:p>
            </p:txBody>
          </p:sp>
          <p:sp>
            <p:nvSpPr>
              <p:cNvPr id="24" name="Rectángulo 674">
                <a:extLst>
                  <a:ext uri="{FF2B5EF4-FFF2-40B4-BE49-F238E27FC236}">
                    <a16:creationId xmlns:a16="http://schemas.microsoft.com/office/drawing/2014/main" id="{83C33229-1C3E-B621-A083-EE784146C9EA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22051500" y="3526697"/>
                <a:ext cx="5991449" cy="2432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GB" sz="1600" b="0" i="0" u="none" strike="noStrike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environmental impact of global logistics is a growing concern. F1 aims for net-zero carbon emissions by 2030, pushing for greener transport methods like biofuels.</a:t>
                </a:r>
                <a:endParaRPr lang="en-US" sz="1600"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E64213E-F334-E36E-9980-EDDACB2E804B}"/>
                </a:ext>
              </a:extLst>
            </p:cNvPr>
            <p:cNvCxnSpPr>
              <a:cxnSpLocks/>
            </p:cNvCxnSpPr>
            <p:nvPr>
              <p:custDataLst>
                <p:tags r:id="rId23"/>
              </p:custDataLst>
            </p:nvPr>
          </p:nvCxnSpPr>
          <p:spPr>
            <a:xfrm flipV="1">
              <a:off x="16441787" y="8448202"/>
              <a:ext cx="1027959" cy="4213"/>
            </a:xfrm>
            <a:prstGeom prst="straightConnector1">
              <a:avLst/>
            </a:prstGeom>
            <a:ln w="2857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CD2540B-EF80-EFA1-0D9D-C54B31652572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362818" y="605032"/>
            <a:ext cx="8019013" cy="239469"/>
          </a:xfrm>
        </p:spPr>
        <p:txBody>
          <a:bodyPr/>
          <a:lstStyle/>
          <a:p>
            <a:r>
              <a:rPr lang="en-GB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Focus: Formula 1 Logistics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4276E-C5C1-8B71-EF15-66A7D73B84B0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362818" y="195465"/>
            <a:ext cx="9515383" cy="486854"/>
          </a:xfrm>
        </p:spPr>
        <p:txBody>
          <a:bodyPr/>
          <a:lstStyle/>
          <a:p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Role of Logistics in Sports Event Management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8A182EA-6FC9-E6EC-7264-8D97CEED84B1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 flipH="1">
            <a:off x="4262999" y="1446339"/>
            <a:ext cx="1343031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E0B387E-41EF-2320-75ED-778389117EC0}"/>
              </a:ext>
            </a:extLst>
          </p:cNvPr>
          <p:cNvCxnSpPr>
            <a:cxnSpLocks/>
            <a:stCxn id="9" idx="12"/>
          </p:cNvCxnSpPr>
          <p:nvPr>
            <p:custDataLst>
              <p:tags r:id="rId6"/>
            </p:custDataLst>
          </p:nvPr>
        </p:nvCxnSpPr>
        <p:spPr>
          <a:xfrm flipH="1">
            <a:off x="4681589" y="3258782"/>
            <a:ext cx="1150012" cy="442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30B2834-4637-727B-BEDE-A59DC90EAD51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7905509" y="2462497"/>
            <a:ext cx="760492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27D5D1E-E632-3B97-979B-2FDF7E02FB5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253" y="4765206"/>
            <a:ext cx="417575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latin typeface="Times New Roman" panose="02020603050405020304" pitchFamily="18" charset="0"/>
                <a:ea typeface="Lato" charset="0"/>
                <a:cs typeface="Times New Roman" panose="02020603050405020304" pitchFamily="18" charset="0"/>
              </a:rPr>
              <a:t>Technological and Logistical Precision</a:t>
            </a:r>
          </a:p>
          <a:p>
            <a:pPr algn="just"/>
            <a:r>
              <a:rPr lang="en-GB" sz="1600">
                <a:latin typeface="Times New Roman" panose="02020603050405020304" pitchFamily="18" charset="0"/>
                <a:ea typeface="Lato" charset="0"/>
                <a:cs typeface="Times New Roman" panose="02020603050405020304" pitchFamily="18" charset="0"/>
              </a:rPr>
              <a:t>Transporting delicate and high-value equipment, such as cars and their components, demands meticulous handling. Teams need to ensure they arrive in optimal condition and are ready for competition.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785D16B-201F-D9C6-B7E5-8F37F52AEB13}"/>
              </a:ext>
            </a:extLst>
          </p:cNvPr>
          <p:cNvCxnSpPr>
            <a:cxnSpLocks/>
            <a:stCxn id="11" idx="12"/>
          </p:cNvCxnSpPr>
          <p:nvPr>
            <p:custDataLst>
              <p:tags r:id="rId9"/>
            </p:custDataLst>
          </p:nvPr>
        </p:nvCxnSpPr>
        <p:spPr>
          <a:xfrm flipH="1">
            <a:off x="5066101" y="5006892"/>
            <a:ext cx="1260276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D771F63-B753-D1C5-FDCE-D39624DC916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62818" y="1139473"/>
            <a:ext cx="3913315" cy="173157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AD4931-D993-1A4D-FE83-7084FDD67AF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639809" y="2935456"/>
            <a:ext cx="4021401" cy="173157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CBEFFB-03AE-33C5-E3B2-CFC5E68AC4EE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61254" y="4747898"/>
            <a:ext cx="4175754" cy="161332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FF1AD0-88E0-2233-7F67-4E440CEEADFB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673638" y="2289915"/>
            <a:ext cx="3181632" cy="173157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562417-0117-A6C2-0CA9-18C0CB95DD9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573888" y="4164573"/>
            <a:ext cx="3281381" cy="173157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6" descr="F1 (Formula 1) Logo, symbol, meaning, history, PNG, brand">
            <a:extLst>
              <a:ext uri="{FF2B5EF4-FFF2-40B4-BE49-F238E27FC236}">
                <a16:creationId xmlns:a16="http://schemas.microsoft.com/office/drawing/2014/main" id="{B9E7D85B-761A-01CB-13C8-6622973C45B9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0000" b="90000" l="3125" r="97526">
                        <a14:foregroundMark x1="7370" y1="69028" x2="7370" y2="69028"/>
                        <a14:foregroundMark x1="30000" y1="63796" x2="30000" y2="63796"/>
                        <a14:foregroundMark x1="3125" y1="70231" x2="3125" y2="70231"/>
                        <a14:foregroundMark x1="82448" y1="48056" x2="82448" y2="48056"/>
                        <a14:foregroundMark x1="82448" y1="48056" x2="82448" y2="48056"/>
                        <a14:foregroundMark x1="94583" y1="32917" x2="94583" y2="32917"/>
                        <a14:foregroundMark x1="97526" y1="29398" x2="97526" y2="29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706" y="1035489"/>
            <a:ext cx="1609485" cy="125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44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B657390-F289-E869-4A73-CEB48BFDAD2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6159" y="623478"/>
            <a:ext cx="8019013" cy="23946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Categorical distribution of Potential Logistics Tasks through ABC Analysis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265B66A-547C-083D-80AD-2857479CFFA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334169" y="215456"/>
            <a:ext cx="8640907" cy="486854"/>
          </a:xfrm>
        </p:spPr>
        <p:txBody>
          <a:bodyPr/>
          <a:lstStyle/>
          <a:p>
            <a:r>
              <a:rPr lang="en-IN"/>
              <a:t> </a:t>
            </a:r>
            <a:r>
              <a:rPr lang="en-US"/>
              <a:t>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Potential Logistics Tasks for Outsourcing to LSPs 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3D4B0-5275-21A4-2C4E-DC76FF57E1D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71833" y="1981200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ECF15-294B-0CA5-F8F5-E96A213696F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50491" y="4146520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A8324-6C91-0A44-99D3-87238B0C7F9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02891" y="4298920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E4D36B-0A28-5011-719C-BDCD3A658C3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02941" y="4164866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99DB6F-D849-D061-B352-AD81E072671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62928" y="4815037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7831D9-050F-5D33-4F1B-0A0B8884B6D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1278" y="4290001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E7D2C-91DA-B75A-FC3B-85429FE366A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 flipV="1">
            <a:off x="10419477" y="2654006"/>
            <a:ext cx="482040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A9E4C-F1AE-2AFF-96EB-066B58B38F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776405" y="1172177"/>
            <a:ext cx="694049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sp>
        <p:nvSpPr>
          <p:cNvPr id="14" name="Scroll: Horizontal 13">
            <a:extLst>
              <a:ext uri="{FF2B5EF4-FFF2-40B4-BE49-F238E27FC236}">
                <a16:creationId xmlns:a16="http://schemas.microsoft.com/office/drawing/2014/main" id="{F66F0AC9-FB3A-2DE3-CFC2-9C16AADE5D0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533475" y="1281625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0" u="none" strike="noStrike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Freight &amp; Customs Handling</a:t>
            </a:r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B355B47C-533A-67DE-556E-C32DE36C695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552104" y="1879801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Race Equipment Transportation </a:t>
            </a:r>
          </a:p>
        </p:txBody>
      </p:sp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38850DA9-3F99-C837-D332-F5AE6C6F8CC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558620" y="4063858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Trackside Setup &amp; Dismantling </a:t>
            </a:r>
          </a:p>
        </p:txBody>
      </p:sp>
      <p:sp>
        <p:nvSpPr>
          <p:cNvPr id="17" name="Scroll: Horizontal 16">
            <a:extLst>
              <a:ext uri="{FF2B5EF4-FFF2-40B4-BE49-F238E27FC236}">
                <a16:creationId xmlns:a16="http://schemas.microsoft.com/office/drawing/2014/main" id="{37627BBC-DA8D-8CAD-FBC8-8F28DD1A2337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552104" y="2437396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Last-Mile Urgent Deliveries </a:t>
            </a:r>
          </a:p>
        </p:txBody>
      </p:sp>
      <p:sp>
        <p:nvSpPr>
          <p:cNvPr id="18" name="Scroll: Horizontal 17">
            <a:extLst>
              <a:ext uri="{FF2B5EF4-FFF2-40B4-BE49-F238E27FC236}">
                <a16:creationId xmlns:a16="http://schemas.microsoft.com/office/drawing/2014/main" id="{35965EDE-1F6B-ED90-FCCB-D53C7B3A4A41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280494" y="1256644"/>
            <a:ext cx="3600000" cy="540000"/>
          </a:xfrm>
          <a:prstGeom prst="horizontalScroll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 Logistics </a:t>
            </a:r>
          </a:p>
        </p:txBody>
      </p:sp>
      <p:sp>
        <p:nvSpPr>
          <p:cNvPr id="19" name="Scroll: Horizontal 18">
            <a:extLst>
              <a:ext uri="{FF2B5EF4-FFF2-40B4-BE49-F238E27FC236}">
                <a16:creationId xmlns:a16="http://schemas.microsoft.com/office/drawing/2014/main" id="{76213FA1-5F5D-7790-8C05-82053F0D2E8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550627" y="4816707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Temporary Warehousing Nearby</a:t>
            </a:r>
            <a:endParaRPr lang="en-IN"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croll: Horizontal 19">
            <a:extLst>
              <a:ext uri="{FF2B5EF4-FFF2-40B4-BE49-F238E27FC236}">
                <a16:creationId xmlns:a16="http://schemas.microsoft.com/office/drawing/2014/main" id="{200B7F97-C8F6-A5C0-4366-DA330875B026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1536125" y="5569555"/>
            <a:ext cx="3600000" cy="540000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Travel &amp; Accommodation </a:t>
            </a:r>
          </a:p>
        </p:txBody>
      </p:sp>
      <p:sp>
        <p:nvSpPr>
          <p:cNvPr id="21" name="Scroll: Horizontal 20">
            <a:extLst>
              <a:ext uri="{FF2B5EF4-FFF2-40B4-BE49-F238E27FC236}">
                <a16:creationId xmlns:a16="http://schemas.microsoft.com/office/drawing/2014/main" id="{DD77114D-2B43-F292-5F74-55ED712CE422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280494" y="2720450"/>
            <a:ext cx="3600000" cy="540000"/>
          </a:xfrm>
          <a:prstGeom prst="horizontalScroll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Logistics Solutions </a:t>
            </a:r>
          </a:p>
        </p:txBody>
      </p:sp>
      <p:sp>
        <p:nvSpPr>
          <p:cNvPr id="22" name="Scroll: Horizontal 21">
            <a:extLst>
              <a:ext uri="{FF2B5EF4-FFF2-40B4-BE49-F238E27FC236}">
                <a16:creationId xmlns:a16="http://schemas.microsoft.com/office/drawing/2014/main" id="{3D34D73E-D16A-7C8F-593D-0D14B235B62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8280494" y="1988547"/>
            <a:ext cx="3600000" cy="540000"/>
          </a:xfrm>
          <a:prstGeom prst="horizontalScroll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Catering &amp; Hospitality Logistics </a:t>
            </a:r>
          </a:p>
        </p:txBody>
      </p:sp>
      <p:sp>
        <p:nvSpPr>
          <p:cNvPr id="23" name="Scroll: Horizontal 22">
            <a:extLst>
              <a:ext uri="{FF2B5EF4-FFF2-40B4-BE49-F238E27FC236}">
                <a16:creationId xmlns:a16="http://schemas.microsoft.com/office/drawing/2014/main" id="{3FE0D455-9F3F-A120-B508-B650FAFD599B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558620" y="2994992"/>
            <a:ext cx="3600000" cy="540000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Equipment &amp; Data Logistics </a:t>
            </a:r>
            <a:endParaRPr lang="en-IN"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6883AC-4AB4-9036-8209-A3F36EDD458F}"/>
              </a:ext>
            </a:extLst>
          </p:cNvPr>
          <p:cNvCxnSpPr>
            <a:cxnSpLocks/>
          </p:cNvCxnSpPr>
          <p:nvPr>
            <p:custDataLst>
              <p:tags r:id="rId21"/>
            </p:custDataLst>
          </p:nvPr>
        </p:nvCxnSpPr>
        <p:spPr>
          <a:xfrm>
            <a:off x="5390232" y="3837367"/>
            <a:ext cx="12046" cy="946636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42FD13-9AA8-4860-6EC8-89A3830A1DB7}"/>
              </a:ext>
            </a:extLst>
          </p:cNvPr>
          <p:cNvCxnSpPr>
            <a:cxnSpLocks/>
          </p:cNvCxnSpPr>
          <p:nvPr>
            <p:custDataLst>
              <p:tags r:id="rId22"/>
            </p:custDataLst>
          </p:nvPr>
        </p:nvCxnSpPr>
        <p:spPr>
          <a:xfrm>
            <a:off x="5385317" y="1217896"/>
            <a:ext cx="0" cy="794917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1CE8E8D-4AB4-A04F-21D9-6A4ADB3A3698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353743" y="1580030"/>
            <a:ext cx="670479" cy="154889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/>
              <a:t>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8C27E8-A8DF-0381-0E3F-992A3C7ED3B3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338116" y="4236340"/>
            <a:ext cx="670479" cy="154889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/>
              <a:t>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38FD8BC-2249-8895-1EEC-274540D5410E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74088" y="1592206"/>
            <a:ext cx="670479" cy="154889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/>
              <a:t>C</a:t>
            </a:r>
          </a:p>
        </p:txBody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C8D314CD-7E1C-9280-76C3-23159735970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1162776" y="2131092"/>
            <a:ext cx="281976" cy="55577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751CADFF-3787-4D35-0396-C2C2ACF624F5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1178837" y="4691550"/>
            <a:ext cx="281976" cy="55577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1925EFA-F792-C92D-CE7D-07F4DC560D1C}"/>
              </a:ext>
            </a:extLst>
          </p:cNvPr>
          <p:cNvCxnSpPr>
            <a:cxnSpLocks/>
          </p:cNvCxnSpPr>
          <p:nvPr>
            <p:custDataLst>
              <p:tags r:id="rId28"/>
            </p:custDataLst>
          </p:nvPr>
        </p:nvCxnSpPr>
        <p:spPr>
          <a:xfrm>
            <a:off x="392546" y="3660224"/>
            <a:ext cx="4949201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50DF2F4-D152-2E01-55CD-43A5D6C3F46B}"/>
              </a:ext>
            </a:extLst>
          </p:cNvPr>
          <p:cNvCxnSpPr>
            <a:cxnSpLocks/>
          </p:cNvCxnSpPr>
          <p:nvPr>
            <p:custDataLst>
              <p:tags r:id="rId29"/>
            </p:custDataLst>
          </p:nvPr>
        </p:nvCxnSpPr>
        <p:spPr>
          <a:xfrm flipV="1">
            <a:off x="9861680" y="3591046"/>
            <a:ext cx="2018814" cy="650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A73D642-A534-031E-00FA-71F7626B6167}"/>
              </a:ext>
            </a:extLst>
          </p:cNvPr>
          <p:cNvCxnSpPr>
            <a:cxnSpLocks/>
          </p:cNvCxnSpPr>
          <p:nvPr>
            <p:custDataLst>
              <p:tags r:id="rId30"/>
            </p:custDataLst>
          </p:nvPr>
        </p:nvCxnSpPr>
        <p:spPr>
          <a:xfrm flipH="1">
            <a:off x="6831546" y="1261253"/>
            <a:ext cx="10570" cy="2197281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2EEFCB6-8268-7A68-C5A2-E784C94BBE1B}"/>
              </a:ext>
            </a:extLst>
          </p:cNvPr>
          <p:cNvCxnSpPr>
            <a:cxnSpLocks/>
          </p:cNvCxnSpPr>
          <p:nvPr>
            <p:custDataLst>
              <p:tags r:id="rId31"/>
            </p:custDataLst>
          </p:nvPr>
        </p:nvCxnSpPr>
        <p:spPr>
          <a:xfrm>
            <a:off x="6826235" y="3837367"/>
            <a:ext cx="31810" cy="2499740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CAE7516-1F06-BB28-DB83-6FF444E78AC1}"/>
              </a:ext>
            </a:extLst>
          </p:cNvPr>
          <p:cNvCxnSpPr>
            <a:cxnSpLocks/>
          </p:cNvCxnSpPr>
          <p:nvPr>
            <p:custDataLst>
              <p:tags r:id="rId32"/>
            </p:custDataLst>
          </p:nvPr>
        </p:nvCxnSpPr>
        <p:spPr>
          <a:xfrm>
            <a:off x="5390232" y="2686869"/>
            <a:ext cx="0" cy="794917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Arrow: Chevron 35">
            <a:extLst>
              <a:ext uri="{FF2B5EF4-FFF2-40B4-BE49-F238E27FC236}">
                <a16:creationId xmlns:a16="http://schemas.microsoft.com/office/drawing/2014/main" id="{94F01D2D-ACC2-B189-1361-94790484A4B7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5307515" y="2082109"/>
            <a:ext cx="239488" cy="47801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pic>
        <p:nvPicPr>
          <p:cNvPr id="37" name="Picture 2" descr="Sticker DHL logo">
            <a:extLst>
              <a:ext uri="{FF2B5EF4-FFF2-40B4-BE49-F238E27FC236}">
                <a16:creationId xmlns:a16="http://schemas.microsoft.com/office/drawing/2014/main" id="{B815CE32-B44A-3DEA-884C-531F6B57E401}"/>
              </a:ext>
            </a:extLst>
          </p:cNvPr>
          <p:cNvPicPr>
            <a:picLocks noChangeAspect="1" noChangeArrowheads="1"/>
          </p:cNvPicPr>
          <p:nvPr>
            <p:custDataLst>
              <p:tags r:id="rId34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494" y="904927"/>
            <a:ext cx="1025633" cy="102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A12B3512-8072-E290-F4C2-0920C5B04B7F}"/>
              </a:ext>
            </a:extLst>
          </p:cNvPr>
          <p:cNvPicPr>
            <a:picLocks noChangeAspect="1" noChangeArrowheads="1"/>
          </p:cNvPicPr>
          <p:nvPr>
            <p:custDataLst>
              <p:tags r:id="rId35"/>
            </p:custDataLst>
          </p:nvPr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438" y="1852218"/>
            <a:ext cx="1104582" cy="31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0C544E60-AA92-118F-15FF-DD96612894B5}"/>
              </a:ext>
            </a:extLst>
          </p:cNvPr>
          <p:cNvPicPr>
            <a:picLocks noChangeAspect="1" noChangeArrowheads="1"/>
          </p:cNvPicPr>
          <p:nvPr>
            <p:custDataLst>
              <p:tags r:id="rId36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320" y="4079008"/>
            <a:ext cx="1189983" cy="58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>
            <a:extLst>
              <a:ext uri="{FF2B5EF4-FFF2-40B4-BE49-F238E27FC236}">
                <a16:creationId xmlns:a16="http://schemas.microsoft.com/office/drawing/2014/main" id="{3E735BC3-9E04-7FE9-5863-4D4936A37F83}"/>
              </a:ext>
            </a:extLst>
          </p:cNvPr>
          <p:cNvPicPr>
            <a:picLocks noChangeAspect="1" noChangeArrowheads="1"/>
          </p:cNvPicPr>
          <p:nvPr>
            <p:custDataLst>
              <p:tags r:id="rId37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579" y="3704292"/>
            <a:ext cx="1530730" cy="7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FedEx Logo and symbol, meaning, history, PNG, brand">
            <a:extLst>
              <a:ext uri="{FF2B5EF4-FFF2-40B4-BE49-F238E27FC236}">
                <a16:creationId xmlns:a16="http://schemas.microsoft.com/office/drawing/2014/main" id="{18068672-1BB1-438A-34ED-975DFF9C62A2}"/>
              </a:ext>
            </a:extLst>
          </p:cNvPr>
          <p:cNvPicPr>
            <a:picLocks noChangeAspect="1" noChangeArrowheads="1"/>
          </p:cNvPicPr>
          <p:nvPr>
            <p:custDataLst>
              <p:tags r:id="rId38"/>
            </p:custDataLst>
          </p:nvPr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878" y="2263932"/>
            <a:ext cx="1017891" cy="57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AutoShape 12">
            <a:extLst>
              <a:ext uri="{FF2B5EF4-FFF2-40B4-BE49-F238E27FC236}">
                <a16:creationId xmlns:a16="http://schemas.microsoft.com/office/drawing/2014/main" id="{AB236C7D-B3C1-08E1-762F-A3E0B73C30A0}"/>
              </a:ext>
            </a:extLst>
          </p:cNvPr>
          <p:cNvSpPr>
            <a:spLocks noChangeAspect="1" noChangeArrowheads="1"/>
          </p:cNvSpPr>
          <p:nvPr>
            <p:custDataLst>
              <p:tags r:id="rId39"/>
            </p:custDataLst>
          </p:nvPr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43" name="Picture 18">
            <a:extLst>
              <a:ext uri="{FF2B5EF4-FFF2-40B4-BE49-F238E27FC236}">
                <a16:creationId xmlns:a16="http://schemas.microsoft.com/office/drawing/2014/main" id="{47BFDBF8-B70E-B5C7-ADE0-EE17D4D58FE9}"/>
              </a:ext>
            </a:extLst>
          </p:cNvPr>
          <p:cNvPicPr>
            <a:picLocks noChangeAspect="1" noChangeArrowheads="1"/>
          </p:cNvPicPr>
          <p:nvPr>
            <p:custDataLst>
              <p:tags r:id="rId40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676" y="3524298"/>
            <a:ext cx="1264126" cy="7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FCM Travel Solutions - Wikipedia">
            <a:extLst>
              <a:ext uri="{FF2B5EF4-FFF2-40B4-BE49-F238E27FC236}">
                <a16:creationId xmlns:a16="http://schemas.microsoft.com/office/drawing/2014/main" id="{74EF0AE6-E8F8-439A-E921-2779442A3E9A}"/>
              </a:ext>
            </a:extLst>
          </p:cNvPr>
          <p:cNvPicPr>
            <a:picLocks noChangeAspect="1" noChangeArrowheads="1"/>
          </p:cNvPicPr>
          <p:nvPr>
            <p:custDataLst>
              <p:tags r:id="rId41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56" y="5377963"/>
            <a:ext cx="1308861" cy="72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2" descr="Agility Company Profile - - Supply Chain 24/7">
            <a:extLst>
              <a:ext uri="{FF2B5EF4-FFF2-40B4-BE49-F238E27FC236}">
                <a16:creationId xmlns:a16="http://schemas.microsoft.com/office/drawing/2014/main" id="{BC4CB8D2-3404-82CD-5280-49817AAA137C}"/>
              </a:ext>
            </a:extLst>
          </p:cNvPr>
          <p:cNvPicPr>
            <a:picLocks noChangeAspect="1" noChangeArrowheads="1"/>
          </p:cNvPicPr>
          <p:nvPr>
            <p:custDataLst>
              <p:tags r:id="rId42"/>
            </p:custDataLst>
          </p:nvPr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458" y="2933306"/>
            <a:ext cx="1208662" cy="40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>
            <a:extLst>
              <a:ext uri="{FF2B5EF4-FFF2-40B4-BE49-F238E27FC236}">
                <a16:creationId xmlns:a16="http://schemas.microsoft.com/office/drawing/2014/main" id="{3B09098E-F4FD-8486-D3BB-1883432C3FA6}"/>
              </a:ext>
            </a:extLst>
          </p:cNvPr>
          <p:cNvPicPr>
            <a:picLocks noChangeAspect="1" noChangeArrowheads="1"/>
          </p:cNvPicPr>
          <p:nvPr>
            <p:custDataLst>
              <p:tags r:id="rId43"/>
            </p:custDataLst>
          </p:nvPr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45" y="3849872"/>
            <a:ext cx="985066" cy="30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6190D99-0581-918E-1283-36D00D9F630B}"/>
              </a:ext>
            </a:extLst>
          </p:cNvPr>
          <p:cNvCxnSpPr>
            <a:cxnSpLocks/>
          </p:cNvCxnSpPr>
          <p:nvPr>
            <p:custDataLst>
              <p:tags r:id="rId44"/>
            </p:custDataLst>
          </p:nvPr>
        </p:nvCxnSpPr>
        <p:spPr>
          <a:xfrm>
            <a:off x="6842116" y="3610028"/>
            <a:ext cx="228131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6C6A64A-EE3B-5D1B-0F42-4D82AF1A4F58}"/>
              </a:ext>
            </a:extLst>
          </p:cNvPr>
          <p:cNvCxnSpPr>
            <a:cxnSpLocks/>
          </p:cNvCxnSpPr>
          <p:nvPr>
            <p:custDataLst>
              <p:tags r:id="rId45"/>
            </p:custDataLst>
          </p:nvPr>
        </p:nvCxnSpPr>
        <p:spPr>
          <a:xfrm>
            <a:off x="7159896" y="4396750"/>
            <a:ext cx="270178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2A8DA83-CF87-D591-85D8-4CFE17E65147}"/>
              </a:ext>
            </a:extLst>
          </p:cNvPr>
          <p:cNvCxnSpPr>
            <a:cxnSpLocks/>
          </p:cNvCxnSpPr>
          <p:nvPr>
            <p:custDataLst>
              <p:tags r:id="rId46"/>
            </p:custDataLst>
          </p:nvPr>
        </p:nvCxnSpPr>
        <p:spPr>
          <a:xfrm flipV="1">
            <a:off x="9981173" y="4397054"/>
            <a:ext cx="1899321" cy="650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EDF271F-A438-4B3E-6557-934BD7D2D3FC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1262928" y="6044706"/>
            <a:ext cx="4640826" cy="48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14A9A5A-386A-CCBD-A6ED-864E00A27082}"/>
              </a:ext>
            </a:extLst>
          </p:cNvPr>
          <p:cNvCxnSpPr>
            <a:cxnSpLocks/>
          </p:cNvCxnSpPr>
          <p:nvPr>
            <p:custDataLst>
              <p:tags r:id="rId48"/>
            </p:custDataLst>
          </p:nvPr>
        </p:nvCxnSpPr>
        <p:spPr>
          <a:xfrm>
            <a:off x="5390232" y="5443041"/>
            <a:ext cx="12046" cy="946636"/>
          </a:xfrm>
          <a:prstGeom prst="line">
            <a:avLst/>
          </a:prstGeom>
          <a:ln>
            <a:solidFill>
              <a:srgbClr val="0D0D0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Arrow: Chevron 51">
            <a:extLst>
              <a:ext uri="{FF2B5EF4-FFF2-40B4-BE49-F238E27FC236}">
                <a16:creationId xmlns:a16="http://schemas.microsoft.com/office/drawing/2014/main" id="{3097EC82-D48C-1678-C066-9BE8CBD1E4D3}"/>
              </a:ext>
            </a:extLst>
          </p:cNvPr>
          <p:cNvSpPr/>
          <p:nvPr>
            <p:custDataLst>
              <p:tags r:id="rId49"/>
            </p:custDataLst>
          </p:nvPr>
        </p:nvSpPr>
        <p:spPr>
          <a:xfrm>
            <a:off x="7921542" y="1955739"/>
            <a:ext cx="281976" cy="55577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3" name="Arrow: Chevron 52">
            <a:extLst>
              <a:ext uri="{FF2B5EF4-FFF2-40B4-BE49-F238E27FC236}">
                <a16:creationId xmlns:a16="http://schemas.microsoft.com/office/drawing/2014/main" id="{1E74ACEB-5D73-31EE-D81B-6ECA26066216}"/>
              </a:ext>
            </a:extLst>
          </p:cNvPr>
          <p:cNvSpPr/>
          <p:nvPr>
            <p:custDataLst>
              <p:tags r:id="rId50"/>
            </p:custDataLst>
          </p:nvPr>
        </p:nvSpPr>
        <p:spPr>
          <a:xfrm rot="5400000">
            <a:off x="9388930" y="3423112"/>
            <a:ext cx="265163" cy="474224"/>
          </a:xfrm>
          <a:prstGeom prst="chevron">
            <a:avLst>
              <a:gd name="adj" fmla="val 5575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4" name="Arrow: Chevron 53">
            <a:extLst>
              <a:ext uri="{FF2B5EF4-FFF2-40B4-BE49-F238E27FC236}">
                <a16:creationId xmlns:a16="http://schemas.microsoft.com/office/drawing/2014/main" id="{A9795CDB-CC0D-71E4-2180-83F23C44C783}"/>
              </a:ext>
            </a:extLst>
          </p:cNvPr>
          <p:cNvSpPr/>
          <p:nvPr>
            <p:custDataLst>
              <p:tags r:id="rId51"/>
            </p:custDataLst>
          </p:nvPr>
        </p:nvSpPr>
        <p:spPr>
          <a:xfrm>
            <a:off x="5309761" y="4857704"/>
            <a:ext cx="239488" cy="47801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pic>
        <p:nvPicPr>
          <p:cNvPr id="55" name="Picture 54" descr="A large ship in the water&#10;&#10;AI-generated content may be incorrect.">
            <a:extLst>
              <a:ext uri="{FF2B5EF4-FFF2-40B4-BE49-F238E27FC236}">
                <a16:creationId xmlns:a16="http://schemas.microsoft.com/office/drawing/2014/main" id="{969394B7-24AA-BEF6-967D-9FEEC062672C}"/>
              </a:ext>
            </a:extLst>
          </p:cNvPr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290" y="4470645"/>
            <a:ext cx="2357529" cy="972396"/>
          </a:xfrm>
          <a:prstGeom prst="rect">
            <a:avLst/>
          </a:prstGeom>
        </p:spPr>
      </p:pic>
      <p:pic>
        <p:nvPicPr>
          <p:cNvPr id="56" name="Picture 55" descr="A building with windows and a parking lot&#10;&#10;AI-generated content may be incorrect.">
            <a:extLst>
              <a:ext uri="{FF2B5EF4-FFF2-40B4-BE49-F238E27FC236}">
                <a16:creationId xmlns:a16="http://schemas.microsoft.com/office/drawing/2014/main" id="{63C77F4D-17B3-F792-37DB-9C1C09977296}"/>
              </a:ext>
            </a:extLst>
          </p:cNvPr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24" y="5535883"/>
            <a:ext cx="2365766" cy="806008"/>
          </a:xfrm>
          <a:prstGeom prst="rect">
            <a:avLst/>
          </a:prstGeom>
        </p:spPr>
      </p:pic>
      <p:pic>
        <p:nvPicPr>
          <p:cNvPr id="57" name="Picture 26" descr="No photo description available.">
            <a:extLst>
              <a:ext uri="{FF2B5EF4-FFF2-40B4-BE49-F238E27FC236}">
                <a16:creationId xmlns:a16="http://schemas.microsoft.com/office/drawing/2014/main" id="{AA1C2AA0-7D96-B1CA-19B0-05FF525EFB66}"/>
              </a:ext>
            </a:extLst>
          </p:cNvPr>
          <p:cNvPicPr>
            <a:picLocks noChangeAspect="1" noChangeArrowheads="1"/>
          </p:cNvPicPr>
          <p:nvPr>
            <p:custDataLst>
              <p:tags r:id="rId54"/>
            </p:custDataLst>
          </p:nvPr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877" y="4470645"/>
            <a:ext cx="2773676" cy="186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543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EAE102-BF68-3BD0-3EA1-1E3C1B6DE7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989888" y="5557108"/>
            <a:ext cx="6904075" cy="88708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D5F30D1-0A0C-9263-1A10-738F2776320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10197" y="175339"/>
            <a:ext cx="6619739" cy="4868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Selecting the Best LSP for Audi F1 Logistics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A61D2-8901-6CA8-67FB-15F318ACB49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1156557"/>
            <a:ext cx="11893963" cy="93742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C857F4-5B1C-34E0-69F2-AEA6F91A77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197" y="1245676"/>
            <a:ext cx="10598808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 F1 requires a logistics partner capable of managing global, time-critical, and sustainability-driven operations across 20+ Grand Prix events</a:t>
            </a:r>
            <a:r>
              <a:rPr lang="en-US" altLang="zh-CN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DB9D8E-3CD8-95A7-6C68-93B666213D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82258" y="2118901"/>
            <a:ext cx="2457536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Transport (air/sea/road)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060E3-51A0-EFC0-3273-2AD0D2CB716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04864" y="3349360"/>
            <a:ext cx="2812324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On-Site Race Logistics (setup, teardown, storage</a:t>
            </a:r>
            <a:r>
              <a:rPr lang="en-US" altLang="zh-CN"/>
              <a:t>)</a:t>
            </a:r>
          </a:p>
        </p:txBody>
      </p:sp>
      <p:grpSp>
        <p:nvGrpSpPr>
          <p:cNvPr id="10" name="Google Shape;16795;p133">
            <a:extLst>
              <a:ext uri="{FF2B5EF4-FFF2-40B4-BE49-F238E27FC236}">
                <a16:creationId xmlns:a16="http://schemas.microsoft.com/office/drawing/2014/main" id="{A572DA8C-0545-4ABE-90BD-8297AC0ECC75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310184" y="2130096"/>
            <a:ext cx="4057198" cy="910800"/>
            <a:chOff x="4411970" y="2468674"/>
            <a:chExt cx="747317" cy="167425"/>
          </a:xfrm>
        </p:grpSpPr>
        <p:sp>
          <p:nvSpPr>
            <p:cNvPr id="11" name="Google Shape;16796;p133">
              <a:extLst>
                <a:ext uri="{FF2B5EF4-FFF2-40B4-BE49-F238E27FC236}">
                  <a16:creationId xmlns:a16="http://schemas.microsoft.com/office/drawing/2014/main" id="{9055CD3C-9731-7831-70D9-579E74306BCE}"/>
                </a:ext>
              </a:extLst>
            </p:cNvPr>
            <p:cNvSpPr/>
            <p:nvPr>
              <p:custDataLst>
                <p:tags r:id="rId1622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16797;p133">
              <a:extLst>
                <a:ext uri="{FF2B5EF4-FFF2-40B4-BE49-F238E27FC236}">
                  <a16:creationId xmlns:a16="http://schemas.microsoft.com/office/drawing/2014/main" id="{DE899705-81B8-EC35-E820-CAE0AEADB74A}"/>
                </a:ext>
              </a:extLst>
            </p:cNvPr>
            <p:cNvSpPr/>
            <p:nvPr>
              <p:custDataLst>
                <p:tags r:id="rId1623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" name="Google Shape;16795;p133">
            <a:extLst>
              <a:ext uri="{FF2B5EF4-FFF2-40B4-BE49-F238E27FC236}">
                <a16:creationId xmlns:a16="http://schemas.microsoft.com/office/drawing/2014/main" id="{021B6757-A1A1-2377-A658-7A7A8E2278FC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317403" y="3224992"/>
            <a:ext cx="4057758" cy="909083"/>
            <a:chOff x="4411970" y="2468674"/>
            <a:chExt cx="747317" cy="167425"/>
          </a:xfrm>
        </p:grpSpPr>
        <p:sp>
          <p:nvSpPr>
            <p:cNvPr id="14" name="Google Shape;16796;p133">
              <a:extLst>
                <a:ext uri="{FF2B5EF4-FFF2-40B4-BE49-F238E27FC236}">
                  <a16:creationId xmlns:a16="http://schemas.microsoft.com/office/drawing/2014/main" id="{333E328B-E481-4472-270C-D1944F2A0D6D}"/>
                </a:ext>
              </a:extLst>
            </p:cNvPr>
            <p:cNvSpPr/>
            <p:nvPr>
              <p:custDataLst>
                <p:tags r:id="rId1620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16797;p133">
              <a:extLst>
                <a:ext uri="{FF2B5EF4-FFF2-40B4-BE49-F238E27FC236}">
                  <a16:creationId xmlns:a16="http://schemas.microsoft.com/office/drawing/2014/main" id="{2E4C5258-C128-3A28-B28C-BF3718AABB8D}"/>
                </a:ext>
              </a:extLst>
            </p:cNvPr>
            <p:cNvSpPr/>
            <p:nvPr>
              <p:custDataLst>
                <p:tags r:id="rId1621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" name="Google Shape;16795;p133">
            <a:extLst>
              <a:ext uri="{FF2B5EF4-FFF2-40B4-BE49-F238E27FC236}">
                <a16:creationId xmlns:a16="http://schemas.microsoft.com/office/drawing/2014/main" id="{2A219266-786A-E50A-C525-94C46E66FA62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310185" y="4354292"/>
            <a:ext cx="4057758" cy="909083"/>
            <a:chOff x="4411970" y="2468674"/>
            <a:chExt cx="747317" cy="167425"/>
          </a:xfrm>
        </p:grpSpPr>
        <p:sp>
          <p:nvSpPr>
            <p:cNvPr id="17" name="Google Shape;16796;p133">
              <a:extLst>
                <a:ext uri="{FF2B5EF4-FFF2-40B4-BE49-F238E27FC236}">
                  <a16:creationId xmlns:a16="http://schemas.microsoft.com/office/drawing/2014/main" id="{75369463-4E7E-000D-F06D-AD7D6F722CAD}"/>
                </a:ext>
              </a:extLst>
            </p:cNvPr>
            <p:cNvSpPr/>
            <p:nvPr>
              <p:custDataLst>
                <p:tags r:id="rId1618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16797;p133">
              <a:extLst>
                <a:ext uri="{FF2B5EF4-FFF2-40B4-BE49-F238E27FC236}">
                  <a16:creationId xmlns:a16="http://schemas.microsoft.com/office/drawing/2014/main" id="{43556418-EB7F-345E-CBB2-3B93A4161071}"/>
                </a:ext>
              </a:extLst>
            </p:cNvPr>
            <p:cNvSpPr/>
            <p:nvPr>
              <p:custDataLst>
                <p:tags r:id="rId1619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" name="Google Shape;16795;p133">
            <a:extLst>
              <a:ext uri="{FF2B5EF4-FFF2-40B4-BE49-F238E27FC236}">
                <a16:creationId xmlns:a16="http://schemas.microsoft.com/office/drawing/2014/main" id="{43BF6847-966C-5D43-93F1-5495A6A13A83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344280" y="5469097"/>
            <a:ext cx="4057758" cy="909083"/>
            <a:chOff x="4411970" y="2468674"/>
            <a:chExt cx="747317" cy="167425"/>
          </a:xfrm>
        </p:grpSpPr>
        <p:sp>
          <p:nvSpPr>
            <p:cNvPr id="20" name="Google Shape;16796;p133">
              <a:extLst>
                <a:ext uri="{FF2B5EF4-FFF2-40B4-BE49-F238E27FC236}">
                  <a16:creationId xmlns:a16="http://schemas.microsoft.com/office/drawing/2014/main" id="{9EE9875D-43C9-04D3-82DC-3EC5EF23E433}"/>
                </a:ext>
              </a:extLst>
            </p:cNvPr>
            <p:cNvSpPr/>
            <p:nvPr>
              <p:custDataLst>
                <p:tags r:id="rId1616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6797;p133">
              <a:extLst>
                <a:ext uri="{FF2B5EF4-FFF2-40B4-BE49-F238E27FC236}">
                  <a16:creationId xmlns:a16="http://schemas.microsoft.com/office/drawing/2014/main" id="{4A24DD02-32D0-3AF8-2AFE-3D8CCCABA817}"/>
                </a:ext>
              </a:extLst>
            </p:cNvPr>
            <p:cNvSpPr/>
            <p:nvPr>
              <p:custDataLst>
                <p:tags r:id="rId1617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2" name="Picture 2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D9466D3-5386-E771-F2C6-80820B82B99E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4" y="2248618"/>
            <a:ext cx="615256" cy="615256"/>
          </a:xfrm>
          <a:prstGeom prst="rect">
            <a:avLst/>
          </a:prstGeom>
        </p:spPr>
      </p:pic>
      <p:pic>
        <p:nvPicPr>
          <p:cNvPr id="23" name="Picture 2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AB274BB-00B2-A1A0-54E1-EEB77AD3A290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6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9" y="3389167"/>
            <a:ext cx="615256" cy="615256"/>
          </a:xfrm>
          <a:prstGeom prst="rect">
            <a:avLst/>
          </a:prstGeom>
          <a:solidFill>
            <a:srgbClr val="FADDCD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24" name="Picture 2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1A52942-C572-196C-AB1D-F42A14215668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6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4" y="4412445"/>
            <a:ext cx="701452" cy="701452"/>
          </a:xfrm>
          <a:prstGeom prst="rect">
            <a:avLst/>
          </a:prstGeom>
        </p:spPr>
      </p:pic>
      <p:pic>
        <p:nvPicPr>
          <p:cNvPr id="25" name="Picture 2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8EA5B44-4119-B640-83B1-620F3EF6A9F3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6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4" y="5601225"/>
            <a:ext cx="701452" cy="70145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8780989-88E6-7692-9A0F-DC42CFAF5E83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782258" y="5563273"/>
            <a:ext cx="3322640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Customs Clearance &amp; Documentation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B2B1C3-FED6-14F1-059E-C7278EEE21FB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734680" y="4511721"/>
            <a:ext cx="3322640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Spare Parts &amp; Equipment Handling</a:t>
            </a:r>
          </a:p>
        </p:txBody>
      </p:sp>
      <p:grpSp>
        <p:nvGrpSpPr>
          <p:cNvPr id="28" name="Google Shape;17060;p134">
            <a:extLst>
              <a:ext uri="{FF2B5EF4-FFF2-40B4-BE49-F238E27FC236}">
                <a16:creationId xmlns:a16="http://schemas.microsoft.com/office/drawing/2014/main" id="{8CC09D42-5422-B44A-E439-3C4929C970C1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4034786" y="3153080"/>
            <a:ext cx="4478004" cy="2276736"/>
            <a:chOff x="238125" y="1038125"/>
            <a:chExt cx="7146800" cy="3633625"/>
          </a:xfrm>
        </p:grpSpPr>
        <p:sp>
          <p:nvSpPr>
            <p:cNvPr id="29" name="Google Shape;17061;p134">
              <a:extLst>
                <a:ext uri="{FF2B5EF4-FFF2-40B4-BE49-F238E27FC236}">
                  <a16:creationId xmlns:a16="http://schemas.microsoft.com/office/drawing/2014/main" id="{4A312BF6-7422-7E59-1CAD-53837B7963F9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62561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17062;p134">
              <a:extLst>
                <a:ext uri="{FF2B5EF4-FFF2-40B4-BE49-F238E27FC236}">
                  <a16:creationId xmlns:a16="http://schemas.microsoft.com/office/drawing/2014/main" id="{0B85FABB-E269-3B3B-0556-D5BCA442A5D8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62561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17063;p134">
              <a:extLst>
                <a:ext uri="{FF2B5EF4-FFF2-40B4-BE49-F238E27FC236}">
                  <a16:creationId xmlns:a16="http://schemas.microsoft.com/office/drawing/2014/main" id="{55858808-2E42-B2FD-FA97-AEC4E99ACBB8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625615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17064;p134">
              <a:extLst>
                <a:ext uri="{FF2B5EF4-FFF2-40B4-BE49-F238E27FC236}">
                  <a16:creationId xmlns:a16="http://schemas.microsoft.com/office/drawing/2014/main" id="{C186BFBB-485A-9633-58C8-0CD4F32F7C66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63323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17065;p134">
              <a:extLst>
                <a:ext uri="{FF2B5EF4-FFF2-40B4-BE49-F238E27FC236}">
                  <a16:creationId xmlns:a16="http://schemas.microsoft.com/office/drawing/2014/main" id="{339AA7C0-B11C-CAF6-B078-6CB44CA312DF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63323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17066;p134">
              <a:extLst>
                <a:ext uri="{FF2B5EF4-FFF2-40B4-BE49-F238E27FC236}">
                  <a16:creationId xmlns:a16="http://schemas.microsoft.com/office/drawing/2014/main" id="{AF135291-C1FE-C7B3-5703-BE1DA8CDD312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64083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17067;p134">
              <a:extLst>
                <a:ext uri="{FF2B5EF4-FFF2-40B4-BE49-F238E27FC236}">
                  <a16:creationId xmlns:a16="http://schemas.microsoft.com/office/drawing/2014/main" id="{2DE49A68-1D28-7396-F3BA-0153D012D476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64083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17068;p134">
              <a:extLst>
                <a:ext uri="{FF2B5EF4-FFF2-40B4-BE49-F238E27FC236}">
                  <a16:creationId xmlns:a16="http://schemas.microsoft.com/office/drawing/2014/main" id="{CEA51405-6D8D-0E89-0C2F-30FFAB52EAD8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64083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7069;p134">
              <a:extLst>
                <a:ext uri="{FF2B5EF4-FFF2-40B4-BE49-F238E27FC236}">
                  <a16:creationId xmlns:a16="http://schemas.microsoft.com/office/drawing/2014/main" id="{4C188056-EF2B-B1FF-770A-6473FAB8A783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64845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17070;p134">
              <a:extLst>
                <a:ext uri="{FF2B5EF4-FFF2-40B4-BE49-F238E27FC236}">
                  <a16:creationId xmlns:a16="http://schemas.microsoft.com/office/drawing/2014/main" id="{13C3C095-F2ED-D986-434C-0D4093EE014B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64845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17071;p134">
              <a:extLst>
                <a:ext uri="{FF2B5EF4-FFF2-40B4-BE49-F238E27FC236}">
                  <a16:creationId xmlns:a16="http://schemas.microsoft.com/office/drawing/2014/main" id="{97C54DB8-5AE7-B018-E2DD-822E85470336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648457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17072;p134">
              <a:extLst>
                <a:ext uri="{FF2B5EF4-FFF2-40B4-BE49-F238E27FC236}">
                  <a16:creationId xmlns:a16="http://schemas.microsoft.com/office/drawing/2014/main" id="{86175DB0-F1FB-B148-1B42-55D13FC5C886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>
            <a:xfrm>
              <a:off x="64845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17073;p134">
              <a:extLst>
                <a:ext uri="{FF2B5EF4-FFF2-40B4-BE49-F238E27FC236}">
                  <a16:creationId xmlns:a16="http://schemas.microsoft.com/office/drawing/2014/main" id="{0F34F6CD-3487-448E-A31C-329CBD133385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>
            <a:xfrm>
              <a:off x="64845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17074;p134">
              <a:extLst>
                <a:ext uri="{FF2B5EF4-FFF2-40B4-BE49-F238E27FC236}">
                  <a16:creationId xmlns:a16="http://schemas.microsoft.com/office/drawing/2014/main" id="{CA3AED3C-F66F-C965-1BA5-8CAFBC792747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>
            <a:xfrm>
              <a:off x="663842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17075;p134">
              <a:extLst>
                <a:ext uri="{FF2B5EF4-FFF2-40B4-BE49-F238E27FC236}">
                  <a16:creationId xmlns:a16="http://schemas.microsoft.com/office/drawing/2014/main" id="{E262C587-A1D0-55BF-7C95-727BC6D75A09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>
            <a:xfrm>
              <a:off x="66384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7076;p134">
              <a:extLst>
                <a:ext uri="{FF2B5EF4-FFF2-40B4-BE49-F238E27FC236}">
                  <a16:creationId xmlns:a16="http://schemas.microsoft.com/office/drawing/2014/main" id="{7F186293-431D-D1D3-6F87-041A506263B7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>
            <a:xfrm>
              <a:off x="6638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7077;p134">
              <a:extLst>
                <a:ext uri="{FF2B5EF4-FFF2-40B4-BE49-F238E27FC236}">
                  <a16:creationId xmlns:a16="http://schemas.microsoft.com/office/drawing/2014/main" id="{D3612D03-E964-D0C0-778B-EFB1CDD794BC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>
            <a:xfrm>
              <a:off x="6638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7078;p134">
              <a:extLst>
                <a:ext uri="{FF2B5EF4-FFF2-40B4-BE49-F238E27FC236}">
                  <a16:creationId xmlns:a16="http://schemas.microsoft.com/office/drawing/2014/main" id="{19F638FF-B4C8-DBE1-90B2-42D888F7C52E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>
            <a:xfrm>
              <a:off x="6638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17079;p134">
              <a:extLst>
                <a:ext uri="{FF2B5EF4-FFF2-40B4-BE49-F238E27FC236}">
                  <a16:creationId xmlns:a16="http://schemas.microsoft.com/office/drawing/2014/main" id="{F44AF5F2-FC0E-DF37-D2EB-9122AC597A5F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>
            <a:xfrm>
              <a:off x="67154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17080;p134">
              <a:extLst>
                <a:ext uri="{FF2B5EF4-FFF2-40B4-BE49-F238E27FC236}">
                  <a16:creationId xmlns:a16="http://schemas.microsoft.com/office/drawing/2014/main" id="{03358789-1FB4-1866-F092-817256615B55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>
            <a:xfrm>
              <a:off x="67154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17081;p134">
              <a:extLst>
                <a:ext uri="{FF2B5EF4-FFF2-40B4-BE49-F238E27FC236}">
                  <a16:creationId xmlns:a16="http://schemas.microsoft.com/office/drawing/2014/main" id="{B76E2725-39CF-962B-0629-63A0AE143D9A}"/>
                </a:ext>
              </a:extLst>
            </p:cNvPr>
            <p:cNvSpPr/>
            <p:nvPr>
              <p:custDataLst>
                <p:tags r:id="rId64"/>
              </p:custDataLst>
            </p:nvPr>
          </p:nvSpPr>
          <p:spPr>
            <a:xfrm>
              <a:off x="67154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7082;p134">
              <a:extLst>
                <a:ext uri="{FF2B5EF4-FFF2-40B4-BE49-F238E27FC236}">
                  <a16:creationId xmlns:a16="http://schemas.microsoft.com/office/drawing/2014/main" id="{064581B6-ED61-FDA9-C2A7-FCA6E81ED02D}"/>
                </a:ext>
              </a:extLst>
            </p:cNvPr>
            <p:cNvSpPr/>
            <p:nvPr>
              <p:custDataLst>
                <p:tags r:id="rId65"/>
              </p:custDataLst>
            </p:nvPr>
          </p:nvSpPr>
          <p:spPr>
            <a:xfrm>
              <a:off x="64083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17083;p134">
              <a:extLst>
                <a:ext uri="{FF2B5EF4-FFF2-40B4-BE49-F238E27FC236}">
                  <a16:creationId xmlns:a16="http://schemas.microsoft.com/office/drawing/2014/main" id="{47A983DD-1D38-F1E9-A4A1-8EEBEAE5E77F}"/>
                </a:ext>
              </a:extLst>
            </p:cNvPr>
            <p:cNvSpPr/>
            <p:nvPr>
              <p:custDataLst>
                <p:tags r:id="rId66"/>
              </p:custDataLst>
            </p:nvPr>
          </p:nvSpPr>
          <p:spPr>
            <a:xfrm>
              <a:off x="63323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17084;p134">
              <a:extLst>
                <a:ext uri="{FF2B5EF4-FFF2-40B4-BE49-F238E27FC236}">
                  <a16:creationId xmlns:a16="http://schemas.microsoft.com/office/drawing/2014/main" id="{FE47EBAD-85CE-9536-D206-FA894173CCCB}"/>
                </a:ext>
              </a:extLst>
            </p:cNvPr>
            <p:cNvSpPr/>
            <p:nvPr>
              <p:custDataLst>
                <p:tags r:id="rId67"/>
              </p:custDataLst>
            </p:nvPr>
          </p:nvSpPr>
          <p:spPr>
            <a:xfrm>
              <a:off x="625615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17085;p134">
              <a:extLst>
                <a:ext uri="{FF2B5EF4-FFF2-40B4-BE49-F238E27FC236}">
                  <a16:creationId xmlns:a16="http://schemas.microsoft.com/office/drawing/2014/main" id="{736A36DA-148F-5E07-71A5-F714CB43F118}"/>
                </a:ext>
              </a:extLst>
            </p:cNvPr>
            <p:cNvSpPr/>
            <p:nvPr>
              <p:custDataLst>
                <p:tags r:id="rId68"/>
              </p:custDataLst>
            </p:nvPr>
          </p:nvSpPr>
          <p:spPr>
            <a:xfrm>
              <a:off x="59514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7086;p134">
              <a:extLst>
                <a:ext uri="{FF2B5EF4-FFF2-40B4-BE49-F238E27FC236}">
                  <a16:creationId xmlns:a16="http://schemas.microsoft.com/office/drawing/2014/main" id="{94689CA9-45E0-0831-BFE1-A8582C0358F3}"/>
                </a:ext>
              </a:extLst>
            </p:cNvPr>
            <p:cNvSpPr/>
            <p:nvPr>
              <p:custDataLst>
                <p:tags r:id="rId69"/>
              </p:custDataLst>
            </p:nvPr>
          </p:nvSpPr>
          <p:spPr>
            <a:xfrm>
              <a:off x="59514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17087;p134">
              <a:extLst>
                <a:ext uri="{FF2B5EF4-FFF2-40B4-BE49-F238E27FC236}">
                  <a16:creationId xmlns:a16="http://schemas.microsoft.com/office/drawing/2014/main" id="{64B2EEE4-05C3-C726-94E8-620983A32878}"/>
                </a:ext>
              </a:extLst>
            </p:cNvPr>
            <p:cNvSpPr/>
            <p:nvPr>
              <p:custDataLst>
                <p:tags r:id="rId70"/>
              </p:custDataLst>
            </p:nvPr>
          </p:nvSpPr>
          <p:spPr>
            <a:xfrm>
              <a:off x="602750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17088;p134">
              <a:extLst>
                <a:ext uri="{FF2B5EF4-FFF2-40B4-BE49-F238E27FC236}">
                  <a16:creationId xmlns:a16="http://schemas.microsoft.com/office/drawing/2014/main" id="{EC496C85-16BA-4EE7-6DD3-ABBD1D13AF3B}"/>
                </a:ext>
              </a:extLst>
            </p:cNvPr>
            <p:cNvSpPr/>
            <p:nvPr>
              <p:custDataLst>
                <p:tags r:id="rId71"/>
              </p:custDataLst>
            </p:nvPr>
          </p:nvSpPr>
          <p:spPr>
            <a:xfrm>
              <a:off x="602750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5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17089;p134">
              <a:extLst>
                <a:ext uri="{FF2B5EF4-FFF2-40B4-BE49-F238E27FC236}">
                  <a16:creationId xmlns:a16="http://schemas.microsoft.com/office/drawing/2014/main" id="{8A9A0FA7-F73F-56BE-C3B7-B4819F4D2F86}"/>
                </a:ext>
              </a:extLst>
            </p:cNvPr>
            <p:cNvSpPr/>
            <p:nvPr>
              <p:custDataLst>
                <p:tags r:id="rId72"/>
              </p:custDataLst>
            </p:nvPr>
          </p:nvSpPr>
          <p:spPr>
            <a:xfrm>
              <a:off x="60275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17090;p134">
              <a:extLst>
                <a:ext uri="{FF2B5EF4-FFF2-40B4-BE49-F238E27FC236}">
                  <a16:creationId xmlns:a16="http://schemas.microsoft.com/office/drawing/2014/main" id="{97440814-C705-1F4A-F9CC-5EADFDE08553}"/>
                </a:ext>
              </a:extLst>
            </p:cNvPr>
            <p:cNvSpPr/>
            <p:nvPr>
              <p:custDataLst>
                <p:tags r:id="rId73"/>
              </p:custDataLst>
            </p:nvPr>
          </p:nvSpPr>
          <p:spPr>
            <a:xfrm>
              <a:off x="61037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17091;p134">
              <a:extLst>
                <a:ext uri="{FF2B5EF4-FFF2-40B4-BE49-F238E27FC236}">
                  <a16:creationId xmlns:a16="http://schemas.microsoft.com/office/drawing/2014/main" id="{DA8C453D-2D74-2C8D-6311-BEF19B438FBD}"/>
                </a:ext>
              </a:extLst>
            </p:cNvPr>
            <p:cNvSpPr/>
            <p:nvPr>
              <p:custDataLst>
                <p:tags r:id="rId74"/>
              </p:custDataLst>
            </p:nvPr>
          </p:nvSpPr>
          <p:spPr>
            <a:xfrm>
              <a:off x="6103700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7092;p134">
              <a:extLst>
                <a:ext uri="{FF2B5EF4-FFF2-40B4-BE49-F238E27FC236}">
                  <a16:creationId xmlns:a16="http://schemas.microsoft.com/office/drawing/2014/main" id="{E7D89E06-102D-BFF1-E735-BC5DC1FD3089}"/>
                </a:ext>
              </a:extLst>
            </p:cNvPr>
            <p:cNvSpPr/>
            <p:nvPr>
              <p:custDataLst>
                <p:tags r:id="rId75"/>
              </p:custDataLst>
            </p:nvPr>
          </p:nvSpPr>
          <p:spPr>
            <a:xfrm>
              <a:off x="610370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17093;p134">
              <a:extLst>
                <a:ext uri="{FF2B5EF4-FFF2-40B4-BE49-F238E27FC236}">
                  <a16:creationId xmlns:a16="http://schemas.microsoft.com/office/drawing/2014/main" id="{41D0F32E-6370-8485-D7F3-FFA1722B13F8}"/>
                </a:ext>
              </a:extLst>
            </p:cNvPr>
            <p:cNvSpPr/>
            <p:nvPr>
              <p:custDataLst>
                <p:tags r:id="rId76"/>
              </p:custDataLst>
            </p:nvPr>
          </p:nvSpPr>
          <p:spPr>
            <a:xfrm>
              <a:off x="61037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17094;p134">
              <a:extLst>
                <a:ext uri="{FF2B5EF4-FFF2-40B4-BE49-F238E27FC236}">
                  <a16:creationId xmlns:a16="http://schemas.microsoft.com/office/drawing/2014/main" id="{C8D8871D-8B25-B89D-9963-192B184A12DF}"/>
                </a:ext>
              </a:extLst>
            </p:cNvPr>
            <p:cNvSpPr/>
            <p:nvPr>
              <p:custDataLst>
                <p:tags r:id="rId77"/>
              </p:custDataLst>
            </p:nvPr>
          </p:nvSpPr>
          <p:spPr>
            <a:xfrm>
              <a:off x="6179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17095;p134">
              <a:extLst>
                <a:ext uri="{FF2B5EF4-FFF2-40B4-BE49-F238E27FC236}">
                  <a16:creationId xmlns:a16="http://schemas.microsoft.com/office/drawing/2014/main" id="{CFD077D1-FD4F-4D01-5232-4969A83D8C91}"/>
                </a:ext>
              </a:extLst>
            </p:cNvPr>
            <p:cNvSpPr/>
            <p:nvPr>
              <p:custDataLst>
                <p:tags r:id="rId78"/>
              </p:custDataLst>
            </p:nvPr>
          </p:nvSpPr>
          <p:spPr>
            <a:xfrm>
              <a:off x="61799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17096;p134">
              <a:extLst>
                <a:ext uri="{FF2B5EF4-FFF2-40B4-BE49-F238E27FC236}">
                  <a16:creationId xmlns:a16="http://schemas.microsoft.com/office/drawing/2014/main" id="{87EF7B7F-2AF3-B9ED-95A6-F995A6FED734}"/>
                </a:ext>
              </a:extLst>
            </p:cNvPr>
            <p:cNvSpPr/>
            <p:nvPr>
              <p:custDataLst>
                <p:tags r:id="rId79"/>
              </p:custDataLst>
            </p:nvPr>
          </p:nvSpPr>
          <p:spPr>
            <a:xfrm>
              <a:off x="61799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17097;p134">
              <a:extLst>
                <a:ext uri="{FF2B5EF4-FFF2-40B4-BE49-F238E27FC236}">
                  <a16:creationId xmlns:a16="http://schemas.microsoft.com/office/drawing/2014/main" id="{EFB97EF7-3B72-52A4-BD01-58554733E6D4}"/>
                </a:ext>
              </a:extLst>
            </p:cNvPr>
            <p:cNvSpPr/>
            <p:nvPr>
              <p:custDataLst>
                <p:tags r:id="rId80"/>
              </p:custDataLst>
            </p:nvPr>
          </p:nvSpPr>
          <p:spPr>
            <a:xfrm>
              <a:off x="61799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7098;p134">
              <a:extLst>
                <a:ext uri="{FF2B5EF4-FFF2-40B4-BE49-F238E27FC236}">
                  <a16:creationId xmlns:a16="http://schemas.microsoft.com/office/drawing/2014/main" id="{C590E34B-3771-A2D7-D91C-3B09BAFF7AE8}"/>
                </a:ext>
              </a:extLst>
            </p:cNvPr>
            <p:cNvSpPr/>
            <p:nvPr>
              <p:custDataLst>
                <p:tags r:id="rId81"/>
              </p:custDataLst>
            </p:nvPr>
          </p:nvSpPr>
          <p:spPr>
            <a:xfrm>
              <a:off x="61799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17099;p134">
              <a:extLst>
                <a:ext uri="{FF2B5EF4-FFF2-40B4-BE49-F238E27FC236}">
                  <a16:creationId xmlns:a16="http://schemas.microsoft.com/office/drawing/2014/main" id="{16FD7C00-4CB2-103D-B266-7F90343E3842}"/>
                </a:ext>
              </a:extLst>
            </p:cNvPr>
            <p:cNvSpPr/>
            <p:nvPr>
              <p:custDataLst>
                <p:tags r:id="rId82"/>
              </p:custDataLst>
            </p:nvPr>
          </p:nvSpPr>
          <p:spPr>
            <a:xfrm>
              <a:off x="71703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7100;p134">
              <a:extLst>
                <a:ext uri="{FF2B5EF4-FFF2-40B4-BE49-F238E27FC236}">
                  <a16:creationId xmlns:a16="http://schemas.microsoft.com/office/drawing/2014/main" id="{C63FA3A8-F208-8327-D7E4-69FB914D2DC6}"/>
                </a:ext>
              </a:extLst>
            </p:cNvPr>
            <p:cNvSpPr/>
            <p:nvPr>
              <p:custDataLst>
                <p:tags r:id="rId83"/>
              </p:custDataLst>
            </p:nvPr>
          </p:nvSpPr>
          <p:spPr>
            <a:xfrm>
              <a:off x="68656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17101;p134">
              <a:extLst>
                <a:ext uri="{FF2B5EF4-FFF2-40B4-BE49-F238E27FC236}">
                  <a16:creationId xmlns:a16="http://schemas.microsoft.com/office/drawing/2014/main" id="{217AEE2E-7DE2-9B9A-1E82-3421085AA5A0}"/>
                </a:ext>
              </a:extLst>
            </p:cNvPr>
            <p:cNvSpPr/>
            <p:nvPr>
              <p:custDataLst>
                <p:tags r:id="rId84"/>
              </p:custDataLst>
            </p:nvPr>
          </p:nvSpPr>
          <p:spPr>
            <a:xfrm>
              <a:off x="68656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17102;p134">
              <a:extLst>
                <a:ext uri="{FF2B5EF4-FFF2-40B4-BE49-F238E27FC236}">
                  <a16:creationId xmlns:a16="http://schemas.microsoft.com/office/drawing/2014/main" id="{E2550163-D742-FF9E-74F0-9DB3940B9807}"/>
                </a:ext>
              </a:extLst>
            </p:cNvPr>
            <p:cNvSpPr/>
            <p:nvPr>
              <p:custDataLst>
                <p:tags r:id="rId85"/>
              </p:custDataLst>
            </p:nvPr>
          </p:nvSpPr>
          <p:spPr>
            <a:xfrm>
              <a:off x="69418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17103;p134">
              <a:extLst>
                <a:ext uri="{FF2B5EF4-FFF2-40B4-BE49-F238E27FC236}">
                  <a16:creationId xmlns:a16="http://schemas.microsoft.com/office/drawing/2014/main" id="{81B3F912-9F94-B6B3-2ADD-B8E9B28BA80E}"/>
                </a:ext>
              </a:extLst>
            </p:cNvPr>
            <p:cNvSpPr/>
            <p:nvPr>
              <p:custDataLst>
                <p:tags r:id="rId86"/>
              </p:custDataLst>
            </p:nvPr>
          </p:nvSpPr>
          <p:spPr>
            <a:xfrm>
              <a:off x="67892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17104;p134">
              <a:extLst>
                <a:ext uri="{FF2B5EF4-FFF2-40B4-BE49-F238E27FC236}">
                  <a16:creationId xmlns:a16="http://schemas.microsoft.com/office/drawing/2014/main" id="{3E7FEA04-06AE-B404-D3D3-FA146019EB8F}"/>
                </a:ext>
              </a:extLst>
            </p:cNvPr>
            <p:cNvSpPr/>
            <p:nvPr>
              <p:custDataLst>
                <p:tags r:id="rId87"/>
              </p:custDataLst>
            </p:nvPr>
          </p:nvSpPr>
          <p:spPr>
            <a:xfrm>
              <a:off x="6637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7105;p134">
              <a:extLst>
                <a:ext uri="{FF2B5EF4-FFF2-40B4-BE49-F238E27FC236}">
                  <a16:creationId xmlns:a16="http://schemas.microsoft.com/office/drawing/2014/main" id="{8885A69C-39FA-1ED4-F20B-86A460685BBC}"/>
                </a:ext>
              </a:extLst>
            </p:cNvPr>
            <p:cNvSpPr/>
            <p:nvPr>
              <p:custDataLst>
                <p:tags r:id="rId88"/>
              </p:custDataLst>
            </p:nvPr>
          </p:nvSpPr>
          <p:spPr>
            <a:xfrm>
              <a:off x="625615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7106;p134">
              <a:extLst>
                <a:ext uri="{FF2B5EF4-FFF2-40B4-BE49-F238E27FC236}">
                  <a16:creationId xmlns:a16="http://schemas.microsoft.com/office/drawing/2014/main" id="{1E1604A0-52C9-B223-2003-14794EBAF424}"/>
                </a:ext>
              </a:extLst>
            </p:cNvPr>
            <p:cNvSpPr/>
            <p:nvPr>
              <p:custDataLst>
                <p:tags r:id="rId89"/>
              </p:custDataLst>
            </p:nvPr>
          </p:nvSpPr>
          <p:spPr>
            <a:xfrm>
              <a:off x="64845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17107;p134">
              <a:extLst>
                <a:ext uri="{FF2B5EF4-FFF2-40B4-BE49-F238E27FC236}">
                  <a16:creationId xmlns:a16="http://schemas.microsoft.com/office/drawing/2014/main" id="{F173ECC6-9C87-DACE-ED84-75432C268F7C}"/>
                </a:ext>
              </a:extLst>
            </p:cNvPr>
            <p:cNvSpPr/>
            <p:nvPr>
              <p:custDataLst>
                <p:tags r:id="rId90"/>
              </p:custDataLst>
            </p:nvPr>
          </p:nvSpPr>
          <p:spPr>
            <a:xfrm>
              <a:off x="64845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7108;p134">
              <a:extLst>
                <a:ext uri="{FF2B5EF4-FFF2-40B4-BE49-F238E27FC236}">
                  <a16:creationId xmlns:a16="http://schemas.microsoft.com/office/drawing/2014/main" id="{8DF06582-193D-3C15-6AC2-64C430F32F83}"/>
                </a:ext>
              </a:extLst>
            </p:cNvPr>
            <p:cNvSpPr/>
            <p:nvPr>
              <p:custDataLst>
                <p:tags r:id="rId91"/>
              </p:custDataLst>
            </p:nvPr>
          </p:nvSpPr>
          <p:spPr>
            <a:xfrm>
              <a:off x="64083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7109;p134">
              <a:extLst>
                <a:ext uri="{FF2B5EF4-FFF2-40B4-BE49-F238E27FC236}">
                  <a16:creationId xmlns:a16="http://schemas.microsoft.com/office/drawing/2014/main" id="{3CF84830-12AD-F85E-C1EC-7AE071D8A4E2}"/>
                </a:ext>
              </a:extLst>
            </p:cNvPr>
            <p:cNvSpPr/>
            <p:nvPr>
              <p:custDataLst>
                <p:tags r:id="rId92"/>
              </p:custDataLst>
            </p:nvPr>
          </p:nvSpPr>
          <p:spPr>
            <a:xfrm>
              <a:off x="64083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17110;p134">
              <a:extLst>
                <a:ext uri="{FF2B5EF4-FFF2-40B4-BE49-F238E27FC236}">
                  <a16:creationId xmlns:a16="http://schemas.microsoft.com/office/drawing/2014/main" id="{BF55E51B-C076-A448-3531-5AFD42237F8C}"/>
                </a:ext>
              </a:extLst>
            </p:cNvPr>
            <p:cNvSpPr/>
            <p:nvPr>
              <p:custDataLst>
                <p:tags r:id="rId93"/>
              </p:custDataLst>
            </p:nvPr>
          </p:nvSpPr>
          <p:spPr>
            <a:xfrm>
              <a:off x="63323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7111;p134">
              <a:extLst>
                <a:ext uri="{FF2B5EF4-FFF2-40B4-BE49-F238E27FC236}">
                  <a16:creationId xmlns:a16="http://schemas.microsoft.com/office/drawing/2014/main" id="{28725096-06E9-92C4-3455-B6F23AADEBDA}"/>
                </a:ext>
              </a:extLst>
            </p:cNvPr>
            <p:cNvSpPr/>
            <p:nvPr>
              <p:custDataLst>
                <p:tags r:id="rId94"/>
              </p:custDataLst>
            </p:nvPr>
          </p:nvSpPr>
          <p:spPr>
            <a:xfrm>
              <a:off x="63323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7112;p134">
              <a:extLst>
                <a:ext uri="{FF2B5EF4-FFF2-40B4-BE49-F238E27FC236}">
                  <a16:creationId xmlns:a16="http://schemas.microsoft.com/office/drawing/2014/main" id="{E21AB847-FCA5-D1DE-2D63-A341A81E206E}"/>
                </a:ext>
              </a:extLst>
            </p:cNvPr>
            <p:cNvSpPr/>
            <p:nvPr>
              <p:custDataLst>
                <p:tags r:id="rId95"/>
              </p:custDataLst>
            </p:nvPr>
          </p:nvSpPr>
          <p:spPr>
            <a:xfrm>
              <a:off x="70940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17113;p134">
              <a:extLst>
                <a:ext uri="{FF2B5EF4-FFF2-40B4-BE49-F238E27FC236}">
                  <a16:creationId xmlns:a16="http://schemas.microsoft.com/office/drawing/2014/main" id="{6861A7CF-5FDC-94F3-DFC6-E220D6259B2E}"/>
                </a:ext>
              </a:extLst>
            </p:cNvPr>
            <p:cNvSpPr/>
            <p:nvPr>
              <p:custDataLst>
                <p:tags r:id="rId96"/>
              </p:custDataLst>
            </p:nvPr>
          </p:nvSpPr>
          <p:spPr>
            <a:xfrm>
              <a:off x="7017875" y="43898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17114;p134">
              <a:extLst>
                <a:ext uri="{FF2B5EF4-FFF2-40B4-BE49-F238E27FC236}">
                  <a16:creationId xmlns:a16="http://schemas.microsoft.com/office/drawing/2014/main" id="{3653FCC9-7F45-82E0-1344-9B90D6056D77}"/>
                </a:ext>
              </a:extLst>
            </p:cNvPr>
            <p:cNvSpPr/>
            <p:nvPr>
              <p:custDataLst>
                <p:tags r:id="rId97"/>
              </p:custDataLst>
            </p:nvPr>
          </p:nvSpPr>
          <p:spPr>
            <a:xfrm>
              <a:off x="7017875" y="43136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17115;p134">
              <a:extLst>
                <a:ext uri="{FF2B5EF4-FFF2-40B4-BE49-F238E27FC236}">
                  <a16:creationId xmlns:a16="http://schemas.microsoft.com/office/drawing/2014/main" id="{DB348503-A57F-1E2B-9C77-7D48BA2AB9D1}"/>
                </a:ext>
              </a:extLst>
            </p:cNvPr>
            <p:cNvSpPr/>
            <p:nvPr>
              <p:custDataLst>
                <p:tags r:id="rId98"/>
              </p:custDataLst>
            </p:nvPr>
          </p:nvSpPr>
          <p:spPr>
            <a:xfrm>
              <a:off x="69418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17116;p134">
              <a:extLst>
                <a:ext uri="{FF2B5EF4-FFF2-40B4-BE49-F238E27FC236}">
                  <a16:creationId xmlns:a16="http://schemas.microsoft.com/office/drawing/2014/main" id="{20558D9E-1ECD-33F5-1EB0-F8B99376CE54}"/>
                </a:ext>
              </a:extLst>
            </p:cNvPr>
            <p:cNvSpPr/>
            <p:nvPr>
              <p:custDataLst>
                <p:tags r:id="rId99"/>
              </p:custDataLst>
            </p:nvPr>
          </p:nvSpPr>
          <p:spPr>
            <a:xfrm>
              <a:off x="648457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17117;p134">
              <a:extLst>
                <a:ext uri="{FF2B5EF4-FFF2-40B4-BE49-F238E27FC236}">
                  <a16:creationId xmlns:a16="http://schemas.microsoft.com/office/drawing/2014/main" id="{D6ED8531-95F6-8E6A-F35A-7195F481F287}"/>
                </a:ext>
              </a:extLst>
            </p:cNvPr>
            <p:cNvSpPr/>
            <p:nvPr>
              <p:custDataLst>
                <p:tags r:id="rId100"/>
              </p:custDataLst>
            </p:nvPr>
          </p:nvSpPr>
          <p:spPr>
            <a:xfrm>
              <a:off x="6560800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17118;p134">
              <a:extLst>
                <a:ext uri="{FF2B5EF4-FFF2-40B4-BE49-F238E27FC236}">
                  <a16:creationId xmlns:a16="http://schemas.microsoft.com/office/drawing/2014/main" id="{192302B9-3D57-1A71-5F8F-5BC9D6F48EA6}"/>
                </a:ext>
              </a:extLst>
            </p:cNvPr>
            <p:cNvSpPr/>
            <p:nvPr>
              <p:custDataLst>
                <p:tags r:id="rId101"/>
              </p:custDataLst>
            </p:nvPr>
          </p:nvSpPr>
          <p:spPr>
            <a:xfrm>
              <a:off x="6560800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17119;p134">
              <a:extLst>
                <a:ext uri="{FF2B5EF4-FFF2-40B4-BE49-F238E27FC236}">
                  <a16:creationId xmlns:a16="http://schemas.microsoft.com/office/drawing/2014/main" id="{4B85398C-0D28-37B4-FAF5-0D49334EC6EF}"/>
                </a:ext>
              </a:extLst>
            </p:cNvPr>
            <p:cNvSpPr/>
            <p:nvPr>
              <p:custDataLst>
                <p:tags r:id="rId102"/>
              </p:custDataLst>
            </p:nvPr>
          </p:nvSpPr>
          <p:spPr>
            <a:xfrm>
              <a:off x="656080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17120;p134">
              <a:extLst>
                <a:ext uri="{FF2B5EF4-FFF2-40B4-BE49-F238E27FC236}">
                  <a16:creationId xmlns:a16="http://schemas.microsoft.com/office/drawing/2014/main" id="{D8BAA9DF-906D-6207-54D2-1BDB64BA1C24}"/>
                </a:ext>
              </a:extLst>
            </p:cNvPr>
            <p:cNvSpPr/>
            <p:nvPr>
              <p:custDataLst>
                <p:tags r:id="rId103"/>
              </p:custDataLst>
            </p:nvPr>
          </p:nvSpPr>
          <p:spPr>
            <a:xfrm>
              <a:off x="656080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17121;p134">
              <a:extLst>
                <a:ext uri="{FF2B5EF4-FFF2-40B4-BE49-F238E27FC236}">
                  <a16:creationId xmlns:a16="http://schemas.microsoft.com/office/drawing/2014/main" id="{5C39F6F4-056B-86AE-D90E-CC0B966DA991}"/>
                </a:ext>
              </a:extLst>
            </p:cNvPr>
            <p:cNvSpPr/>
            <p:nvPr>
              <p:custDataLst>
                <p:tags r:id="rId104"/>
              </p:custDataLst>
            </p:nvPr>
          </p:nvSpPr>
          <p:spPr>
            <a:xfrm>
              <a:off x="656080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17122;p134">
              <a:extLst>
                <a:ext uri="{FF2B5EF4-FFF2-40B4-BE49-F238E27FC236}">
                  <a16:creationId xmlns:a16="http://schemas.microsoft.com/office/drawing/2014/main" id="{0AEFD112-3AED-3C24-2E5B-22B243992C74}"/>
                </a:ext>
              </a:extLst>
            </p:cNvPr>
            <p:cNvSpPr/>
            <p:nvPr>
              <p:custDataLst>
                <p:tags r:id="rId105"/>
              </p:custDataLst>
            </p:nvPr>
          </p:nvSpPr>
          <p:spPr>
            <a:xfrm>
              <a:off x="65608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17123;p134">
              <a:extLst>
                <a:ext uri="{FF2B5EF4-FFF2-40B4-BE49-F238E27FC236}">
                  <a16:creationId xmlns:a16="http://schemas.microsoft.com/office/drawing/2014/main" id="{4188B679-18FE-345C-351A-1DEE9657E854}"/>
                </a:ext>
              </a:extLst>
            </p:cNvPr>
            <p:cNvSpPr/>
            <p:nvPr>
              <p:custDataLst>
                <p:tags r:id="rId106"/>
              </p:custDataLst>
            </p:nvPr>
          </p:nvSpPr>
          <p:spPr>
            <a:xfrm>
              <a:off x="65608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17124;p134">
              <a:extLst>
                <a:ext uri="{FF2B5EF4-FFF2-40B4-BE49-F238E27FC236}">
                  <a16:creationId xmlns:a16="http://schemas.microsoft.com/office/drawing/2014/main" id="{FB3A6E20-E05A-30AB-5EAC-075BCBDF77AD}"/>
                </a:ext>
              </a:extLst>
            </p:cNvPr>
            <p:cNvSpPr/>
            <p:nvPr>
              <p:custDataLst>
                <p:tags r:id="rId107"/>
              </p:custDataLst>
            </p:nvPr>
          </p:nvSpPr>
          <p:spPr>
            <a:xfrm>
              <a:off x="64845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17125;p134">
              <a:extLst>
                <a:ext uri="{FF2B5EF4-FFF2-40B4-BE49-F238E27FC236}">
                  <a16:creationId xmlns:a16="http://schemas.microsoft.com/office/drawing/2014/main" id="{BA10AB03-9B2F-CD71-5347-28F3B8473AE7}"/>
                </a:ext>
              </a:extLst>
            </p:cNvPr>
            <p:cNvSpPr/>
            <p:nvPr>
              <p:custDataLst>
                <p:tags r:id="rId108"/>
              </p:custDataLst>
            </p:nvPr>
          </p:nvSpPr>
          <p:spPr>
            <a:xfrm>
              <a:off x="64845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17126;p134">
              <a:extLst>
                <a:ext uri="{FF2B5EF4-FFF2-40B4-BE49-F238E27FC236}">
                  <a16:creationId xmlns:a16="http://schemas.microsoft.com/office/drawing/2014/main" id="{04A19F98-AE21-5E72-E5D1-C09D7203BCDC}"/>
                </a:ext>
              </a:extLst>
            </p:cNvPr>
            <p:cNvSpPr/>
            <p:nvPr>
              <p:custDataLst>
                <p:tags r:id="rId109"/>
              </p:custDataLst>
            </p:nvPr>
          </p:nvSpPr>
          <p:spPr>
            <a:xfrm>
              <a:off x="64845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17127;p134">
              <a:extLst>
                <a:ext uri="{FF2B5EF4-FFF2-40B4-BE49-F238E27FC236}">
                  <a16:creationId xmlns:a16="http://schemas.microsoft.com/office/drawing/2014/main" id="{DFF593A8-A448-8279-1141-2F99B96818C6}"/>
                </a:ext>
              </a:extLst>
            </p:cNvPr>
            <p:cNvSpPr/>
            <p:nvPr>
              <p:custDataLst>
                <p:tags r:id="rId110"/>
              </p:custDataLst>
            </p:nvPr>
          </p:nvSpPr>
          <p:spPr>
            <a:xfrm>
              <a:off x="6408350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17128;p134">
              <a:extLst>
                <a:ext uri="{FF2B5EF4-FFF2-40B4-BE49-F238E27FC236}">
                  <a16:creationId xmlns:a16="http://schemas.microsoft.com/office/drawing/2014/main" id="{F8E8D5A3-22F9-0150-9B0C-FB9E4BA24C66}"/>
                </a:ext>
              </a:extLst>
            </p:cNvPr>
            <p:cNvSpPr/>
            <p:nvPr>
              <p:custDataLst>
                <p:tags r:id="rId111"/>
              </p:custDataLst>
            </p:nvPr>
          </p:nvSpPr>
          <p:spPr>
            <a:xfrm>
              <a:off x="6408350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17129;p134">
              <a:extLst>
                <a:ext uri="{FF2B5EF4-FFF2-40B4-BE49-F238E27FC236}">
                  <a16:creationId xmlns:a16="http://schemas.microsoft.com/office/drawing/2014/main" id="{580678E8-AA32-D4EF-0FF3-1D9C12B9075E}"/>
                </a:ext>
              </a:extLst>
            </p:cNvPr>
            <p:cNvSpPr/>
            <p:nvPr>
              <p:custDataLst>
                <p:tags r:id="rId112"/>
              </p:custDataLst>
            </p:nvPr>
          </p:nvSpPr>
          <p:spPr>
            <a:xfrm>
              <a:off x="6408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17130;p134">
              <a:extLst>
                <a:ext uri="{FF2B5EF4-FFF2-40B4-BE49-F238E27FC236}">
                  <a16:creationId xmlns:a16="http://schemas.microsoft.com/office/drawing/2014/main" id="{A7575443-5AC5-8F50-9845-B17C3556C131}"/>
                </a:ext>
              </a:extLst>
            </p:cNvPr>
            <p:cNvSpPr/>
            <p:nvPr>
              <p:custDataLst>
                <p:tags r:id="rId113"/>
              </p:custDataLst>
            </p:nvPr>
          </p:nvSpPr>
          <p:spPr>
            <a:xfrm>
              <a:off x="64083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17131;p134">
              <a:extLst>
                <a:ext uri="{FF2B5EF4-FFF2-40B4-BE49-F238E27FC236}">
                  <a16:creationId xmlns:a16="http://schemas.microsoft.com/office/drawing/2014/main" id="{B77C6327-CCD3-4BA3-F153-0406D1C77789}"/>
                </a:ext>
              </a:extLst>
            </p:cNvPr>
            <p:cNvSpPr/>
            <p:nvPr>
              <p:custDataLst>
                <p:tags r:id="rId114"/>
              </p:custDataLst>
            </p:nvPr>
          </p:nvSpPr>
          <p:spPr>
            <a:xfrm>
              <a:off x="6332350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17132;p134">
              <a:extLst>
                <a:ext uri="{FF2B5EF4-FFF2-40B4-BE49-F238E27FC236}">
                  <a16:creationId xmlns:a16="http://schemas.microsoft.com/office/drawing/2014/main" id="{C7335158-4797-C6AB-873E-9AFBEF1C9266}"/>
                </a:ext>
              </a:extLst>
            </p:cNvPr>
            <p:cNvSpPr/>
            <p:nvPr>
              <p:custDataLst>
                <p:tags r:id="rId115"/>
              </p:custDataLst>
            </p:nvPr>
          </p:nvSpPr>
          <p:spPr>
            <a:xfrm>
              <a:off x="63323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17133;p134">
              <a:extLst>
                <a:ext uri="{FF2B5EF4-FFF2-40B4-BE49-F238E27FC236}">
                  <a16:creationId xmlns:a16="http://schemas.microsoft.com/office/drawing/2014/main" id="{B9BD2DC0-00AD-6DF7-AA63-59F8B5158F2D}"/>
                </a:ext>
              </a:extLst>
            </p:cNvPr>
            <p:cNvSpPr/>
            <p:nvPr>
              <p:custDataLst>
                <p:tags r:id="rId116"/>
              </p:custDataLst>
            </p:nvPr>
          </p:nvSpPr>
          <p:spPr>
            <a:xfrm>
              <a:off x="6332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17134;p134">
              <a:extLst>
                <a:ext uri="{FF2B5EF4-FFF2-40B4-BE49-F238E27FC236}">
                  <a16:creationId xmlns:a16="http://schemas.microsoft.com/office/drawing/2014/main" id="{44736F4B-F1ED-6A97-9F19-41BBFB8807CF}"/>
                </a:ext>
              </a:extLst>
            </p:cNvPr>
            <p:cNvSpPr/>
            <p:nvPr>
              <p:custDataLst>
                <p:tags r:id="rId117"/>
              </p:custDataLst>
            </p:nvPr>
          </p:nvSpPr>
          <p:spPr>
            <a:xfrm>
              <a:off x="63323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17135;p134">
              <a:extLst>
                <a:ext uri="{FF2B5EF4-FFF2-40B4-BE49-F238E27FC236}">
                  <a16:creationId xmlns:a16="http://schemas.microsoft.com/office/drawing/2014/main" id="{0B04C532-66D6-0C79-DA2A-F05846C1C419}"/>
                </a:ext>
              </a:extLst>
            </p:cNvPr>
            <p:cNvSpPr/>
            <p:nvPr>
              <p:custDataLst>
                <p:tags r:id="rId118"/>
              </p:custDataLst>
            </p:nvPr>
          </p:nvSpPr>
          <p:spPr>
            <a:xfrm>
              <a:off x="625615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17136;p134">
              <a:extLst>
                <a:ext uri="{FF2B5EF4-FFF2-40B4-BE49-F238E27FC236}">
                  <a16:creationId xmlns:a16="http://schemas.microsoft.com/office/drawing/2014/main" id="{2F9B3B7A-24AA-C2A1-F993-E8E916319185}"/>
                </a:ext>
              </a:extLst>
            </p:cNvPr>
            <p:cNvSpPr/>
            <p:nvPr>
              <p:custDataLst>
                <p:tags r:id="rId119"/>
              </p:custDataLst>
            </p:nvPr>
          </p:nvSpPr>
          <p:spPr>
            <a:xfrm>
              <a:off x="62561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17137;p134">
              <a:extLst>
                <a:ext uri="{FF2B5EF4-FFF2-40B4-BE49-F238E27FC236}">
                  <a16:creationId xmlns:a16="http://schemas.microsoft.com/office/drawing/2014/main" id="{9900AE04-D348-1C59-ED45-3D8554A3EEA7}"/>
                </a:ext>
              </a:extLst>
            </p:cNvPr>
            <p:cNvSpPr/>
            <p:nvPr>
              <p:custDataLst>
                <p:tags r:id="rId120"/>
              </p:custDataLst>
            </p:nvPr>
          </p:nvSpPr>
          <p:spPr>
            <a:xfrm>
              <a:off x="62561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17138;p134">
              <a:extLst>
                <a:ext uri="{FF2B5EF4-FFF2-40B4-BE49-F238E27FC236}">
                  <a16:creationId xmlns:a16="http://schemas.microsoft.com/office/drawing/2014/main" id="{3EB20A39-DEBE-54F8-2029-28CD7DE1E208}"/>
                </a:ext>
              </a:extLst>
            </p:cNvPr>
            <p:cNvSpPr/>
            <p:nvPr>
              <p:custDataLst>
                <p:tags r:id="rId121"/>
              </p:custDataLst>
            </p:nvPr>
          </p:nvSpPr>
          <p:spPr>
            <a:xfrm>
              <a:off x="61799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17139;p134">
              <a:extLst>
                <a:ext uri="{FF2B5EF4-FFF2-40B4-BE49-F238E27FC236}">
                  <a16:creationId xmlns:a16="http://schemas.microsoft.com/office/drawing/2014/main" id="{92E4E867-A27B-A823-4ACC-3FED93A373B0}"/>
                </a:ext>
              </a:extLst>
            </p:cNvPr>
            <p:cNvSpPr/>
            <p:nvPr>
              <p:custDataLst>
                <p:tags r:id="rId122"/>
              </p:custDataLst>
            </p:nvPr>
          </p:nvSpPr>
          <p:spPr>
            <a:xfrm>
              <a:off x="6179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17140;p134">
              <a:extLst>
                <a:ext uri="{FF2B5EF4-FFF2-40B4-BE49-F238E27FC236}">
                  <a16:creationId xmlns:a16="http://schemas.microsoft.com/office/drawing/2014/main" id="{6DD7EFD4-5C00-FDF8-9EAB-B2F2C4617897}"/>
                </a:ext>
              </a:extLst>
            </p:cNvPr>
            <p:cNvSpPr/>
            <p:nvPr>
              <p:custDataLst>
                <p:tags r:id="rId123"/>
              </p:custDataLst>
            </p:nvPr>
          </p:nvSpPr>
          <p:spPr>
            <a:xfrm>
              <a:off x="61037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17141;p134">
              <a:extLst>
                <a:ext uri="{FF2B5EF4-FFF2-40B4-BE49-F238E27FC236}">
                  <a16:creationId xmlns:a16="http://schemas.microsoft.com/office/drawing/2014/main" id="{88D330C2-D43D-BEB4-845E-C9EE68D7CDBC}"/>
                </a:ext>
              </a:extLst>
            </p:cNvPr>
            <p:cNvSpPr/>
            <p:nvPr>
              <p:custDataLst>
                <p:tags r:id="rId124"/>
              </p:custDataLst>
            </p:nvPr>
          </p:nvSpPr>
          <p:spPr>
            <a:xfrm>
              <a:off x="61037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17142;p134">
              <a:extLst>
                <a:ext uri="{FF2B5EF4-FFF2-40B4-BE49-F238E27FC236}">
                  <a16:creationId xmlns:a16="http://schemas.microsoft.com/office/drawing/2014/main" id="{42A566B6-FA7A-FA0B-CB7D-3DAA6254D960}"/>
                </a:ext>
              </a:extLst>
            </p:cNvPr>
            <p:cNvSpPr/>
            <p:nvPr>
              <p:custDataLst>
                <p:tags r:id="rId125"/>
              </p:custDataLst>
            </p:nvPr>
          </p:nvSpPr>
          <p:spPr>
            <a:xfrm>
              <a:off x="60275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17143;p134">
              <a:extLst>
                <a:ext uri="{FF2B5EF4-FFF2-40B4-BE49-F238E27FC236}">
                  <a16:creationId xmlns:a16="http://schemas.microsoft.com/office/drawing/2014/main" id="{5193C4A1-1E8F-D81F-8035-1FA9E903C91B}"/>
                </a:ext>
              </a:extLst>
            </p:cNvPr>
            <p:cNvSpPr/>
            <p:nvPr>
              <p:custDataLst>
                <p:tags r:id="rId126"/>
              </p:custDataLst>
            </p:nvPr>
          </p:nvSpPr>
          <p:spPr>
            <a:xfrm>
              <a:off x="60275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6" y="1146"/>
                    <a:pt x="2025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17144;p134">
              <a:extLst>
                <a:ext uri="{FF2B5EF4-FFF2-40B4-BE49-F238E27FC236}">
                  <a16:creationId xmlns:a16="http://schemas.microsoft.com/office/drawing/2014/main" id="{59964DE9-0574-E756-2B8B-BF251621E4C7}"/>
                </a:ext>
              </a:extLst>
            </p:cNvPr>
            <p:cNvSpPr/>
            <p:nvPr>
              <p:custDataLst>
                <p:tags r:id="rId127"/>
              </p:custDataLst>
            </p:nvPr>
          </p:nvSpPr>
          <p:spPr>
            <a:xfrm>
              <a:off x="60275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17145;p134">
              <a:extLst>
                <a:ext uri="{FF2B5EF4-FFF2-40B4-BE49-F238E27FC236}">
                  <a16:creationId xmlns:a16="http://schemas.microsoft.com/office/drawing/2014/main" id="{EC1A34FC-E716-C114-4790-53D3082A9DF8}"/>
                </a:ext>
              </a:extLst>
            </p:cNvPr>
            <p:cNvSpPr/>
            <p:nvPr>
              <p:custDataLst>
                <p:tags r:id="rId128"/>
              </p:custDataLst>
            </p:nvPr>
          </p:nvSpPr>
          <p:spPr>
            <a:xfrm>
              <a:off x="59514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17146;p134">
              <a:extLst>
                <a:ext uri="{FF2B5EF4-FFF2-40B4-BE49-F238E27FC236}">
                  <a16:creationId xmlns:a16="http://schemas.microsoft.com/office/drawing/2014/main" id="{570BD265-CD78-09C6-08F3-A986D72AF803}"/>
                </a:ext>
              </a:extLst>
            </p:cNvPr>
            <p:cNvSpPr/>
            <p:nvPr>
              <p:custDataLst>
                <p:tags r:id="rId129"/>
              </p:custDataLst>
            </p:nvPr>
          </p:nvSpPr>
          <p:spPr>
            <a:xfrm>
              <a:off x="59514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17147;p134">
              <a:extLst>
                <a:ext uri="{FF2B5EF4-FFF2-40B4-BE49-F238E27FC236}">
                  <a16:creationId xmlns:a16="http://schemas.microsoft.com/office/drawing/2014/main" id="{BF56ABAD-480D-AC0D-F8DB-39456D69EF83}"/>
                </a:ext>
              </a:extLst>
            </p:cNvPr>
            <p:cNvSpPr/>
            <p:nvPr>
              <p:custDataLst>
                <p:tags r:id="rId130"/>
              </p:custDataLst>
            </p:nvPr>
          </p:nvSpPr>
          <p:spPr>
            <a:xfrm>
              <a:off x="59514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17148;p134">
              <a:extLst>
                <a:ext uri="{FF2B5EF4-FFF2-40B4-BE49-F238E27FC236}">
                  <a16:creationId xmlns:a16="http://schemas.microsoft.com/office/drawing/2014/main" id="{6B859DCB-8979-59E2-1232-752CC7981B80}"/>
                </a:ext>
              </a:extLst>
            </p:cNvPr>
            <p:cNvSpPr/>
            <p:nvPr>
              <p:custDataLst>
                <p:tags r:id="rId131"/>
              </p:custDataLst>
            </p:nvPr>
          </p:nvSpPr>
          <p:spPr>
            <a:xfrm>
              <a:off x="5875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17149;p134">
              <a:extLst>
                <a:ext uri="{FF2B5EF4-FFF2-40B4-BE49-F238E27FC236}">
                  <a16:creationId xmlns:a16="http://schemas.microsoft.com/office/drawing/2014/main" id="{395F444B-3813-86EA-C6F2-EF94243E1941}"/>
                </a:ext>
              </a:extLst>
            </p:cNvPr>
            <p:cNvSpPr/>
            <p:nvPr>
              <p:custDataLst>
                <p:tags r:id="rId132"/>
              </p:custDataLst>
            </p:nvPr>
          </p:nvSpPr>
          <p:spPr>
            <a:xfrm>
              <a:off x="5875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17150;p134">
              <a:extLst>
                <a:ext uri="{FF2B5EF4-FFF2-40B4-BE49-F238E27FC236}">
                  <a16:creationId xmlns:a16="http://schemas.microsoft.com/office/drawing/2014/main" id="{BA2001F1-0107-2B9F-0DC2-6A56698C8190}"/>
                </a:ext>
              </a:extLst>
            </p:cNvPr>
            <p:cNvSpPr/>
            <p:nvPr>
              <p:custDataLst>
                <p:tags r:id="rId133"/>
              </p:custDataLst>
            </p:nvPr>
          </p:nvSpPr>
          <p:spPr>
            <a:xfrm>
              <a:off x="58752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17151;p134">
              <a:extLst>
                <a:ext uri="{FF2B5EF4-FFF2-40B4-BE49-F238E27FC236}">
                  <a16:creationId xmlns:a16="http://schemas.microsoft.com/office/drawing/2014/main" id="{4A7C849A-DAE3-75D5-3287-DDEA1F17C390}"/>
                </a:ext>
              </a:extLst>
            </p:cNvPr>
            <p:cNvSpPr/>
            <p:nvPr>
              <p:custDataLst>
                <p:tags r:id="rId134"/>
              </p:custDataLst>
            </p:nvPr>
          </p:nvSpPr>
          <p:spPr>
            <a:xfrm>
              <a:off x="58752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7152;p134">
              <a:extLst>
                <a:ext uri="{FF2B5EF4-FFF2-40B4-BE49-F238E27FC236}">
                  <a16:creationId xmlns:a16="http://schemas.microsoft.com/office/drawing/2014/main" id="{6BF0D0C7-1D84-38F4-004F-E90B7F19AB35}"/>
                </a:ext>
              </a:extLst>
            </p:cNvPr>
            <p:cNvSpPr/>
            <p:nvPr>
              <p:custDataLst>
                <p:tags r:id="rId135"/>
              </p:custDataLst>
            </p:nvPr>
          </p:nvSpPr>
          <p:spPr>
            <a:xfrm>
              <a:off x="45040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7153;p134">
              <a:extLst>
                <a:ext uri="{FF2B5EF4-FFF2-40B4-BE49-F238E27FC236}">
                  <a16:creationId xmlns:a16="http://schemas.microsoft.com/office/drawing/2014/main" id="{5FEF9904-46A1-B0F6-3DC5-F49B64E4DFEF}"/>
                </a:ext>
              </a:extLst>
            </p:cNvPr>
            <p:cNvSpPr/>
            <p:nvPr>
              <p:custDataLst>
                <p:tags r:id="rId136"/>
              </p:custDataLst>
            </p:nvPr>
          </p:nvSpPr>
          <p:spPr>
            <a:xfrm>
              <a:off x="45040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17154;p134">
              <a:extLst>
                <a:ext uri="{FF2B5EF4-FFF2-40B4-BE49-F238E27FC236}">
                  <a16:creationId xmlns:a16="http://schemas.microsoft.com/office/drawing/2014/main" id="{3B86BA6F-5432-977A-0973-0C119A79E91A}"/>
                </a:ext>
              </a:extLst>
            </p:cNvPr>
            <p:cNvSpPr/>
            <p:nvPr>
              <p:custDataLst>
                <p:tags r:id="rId137"/>
              </p:custDataLst>
            </p:nvPr>
          </p:nvSpPr>
          <p:spPr>
            <a:xfrm>
              <a:off x="45040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17155;p134">
              <a:extLst>
                <a:ext uri="{FF2B5EF4-FFF2-40B4-BE49-F238E27FC236}">
                  <a16:creationId xmlns:a16="http://schemas.microsoft.com/office/drawing/2014/main" id="{CE5F9EB1-4BEE-B6DA-9C38-5FCA710F795E}"/>
                </a:ext>
              </a:extLst>
            </p:cNvPr>
            <p:cNvSpPr/>
            <p:nvPr>
              <p:custDataLst>
                <p:tags r:id="rId138"/>
              </p:custDataLst>
            </p:nvPr>
          </p:nvSpPr>
          <p:spPr>
            <a:xfrm>
              <a:off x="44278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17156;p134">
              <a:extLst>
                <a:ext uri="{FF2B5EF4-FFF2-40B4-BE49-F238E27FC236}">
                  <a16:creationId xmlns:a16="http://schemas.microsoft.com/office/drawing/2014/main" id="{98D347C0-020A-9E3C-31F2-B9C0E7CF3B06}"/>
                </a:ext>
              </a:extLst>
            </p:cNvPr>
            <p:cNvSpPr/>
            <p:nvPr>
              <p:custDataLst>
                <p:tags r:id="rId139"/>
              </p:custDataLst>
            </p:nvPr>
          </p:nvSpPr>
          <p:spPr>
            <a:xfrm>
              <a:off x="4427825" y="3856775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17157;p134">
              <a:extLst>
                <a:ext uri="{FF2B5EF4-FFF2-40B4-BE49-F238E27FC236}">
                  <a16:creationId xmlns:a16="http://schemas.microsoft.com/office/drawing/2014/main" id="{649097B7-5B96-A7EC-5893-35B859D8E179}"/>
                </a:ext>
              </a:extLst>
            </p:cNvPr>
            <p:cNvSpPr/>
            <p:nvPr>
              <p:custDataLst>
                <p:tags r:id="rId140"/>
              </p:custDataLst>
            </p:nvPr>
          </p:nvSpPr>
          <p:spPr>
            <a:xfrm>
              <a:off x="44278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7158;p134">
              <a:extLst>
                <a:ext uri="{FF2B5EF4-FFF2-40B4-BE49-F238E27FC236}">
                  <a16:creationId xmlns:a16="http://schemas.microsoft.com/office/drawing/2014/main" id="{D1A7754B-A54B-4D91-6DFD-F99C6507CBBA}"/>
                </a:ext>
              </a:extLst>
            </p:cNvPr>
            <p:cNvSpPr/>
            <p:nvPr>
              <p:custDataLst>
                <p:tags r:id="rId141"/>
              </p:custDataLst>
            </p:nvPr>
          </p:nvSpPr>
          <p:spPr>
            <a:xfrm>
              <a:off x="4351600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7159;p134">
              <a:extLst>
                <a:ext uri="{FF2B5EF4-FFF2-40B4-BE49-F238E27FC236}">
                  <a16:creationId xmlns:a16="http://schemas.microsoft.com/office/drawing/2014/main" id="{C31E1BAD-DA4A-08CA-F789-D2E32E341DD7}"/>
                </a:ext>
              </a:extLst>
            </p:cNvPr>
            <p:cNvSpPr/>
            <p:nvPr>
              <p:custDataLst>
                <p:tags r:id="rId142"/>
              </p:custDataLst>
            </p:nvPr>
          </p:nvSpPr>
          <p:spPr>
            <a:xfrm>
              <a:off x="43516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7160;p134">
              <a:extLst>
                <a:ext uri="{FF2B5EF4-FFF2-40B4-BE49-F238E27FC236}">
                  <a16:creationId xmlns:a16="http://schemas.microsoft.com/office/drawing/2014/main" id="{C96F4E44-13AC-69D9-C910-2EA34E5806B6}"/>
                </a:ext>
              </a:extLst>
            </p:cNvPr>
            <p:cNvSpPr/>
            <p:nvPr>
              <p:custDataLst>
                <p:tags r:id="rId143"/>
              </p:custDataLst>
            </p:nvPr>
          </p:nvSpPr>
          <p:spPr>
            <a:xfrm>
              <a:off x="39709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7161;p134">
              <a:extLst>
                <a:ext uri="{FF2B5EF4-FFF2-40B4-BE49-F238E27FC236}">
                  <a16:creationId xmlns:a16="http://schemas.microsoft.com/office/drawing/2014/main" id="{13EEE745-28F5-ABE6-F5DC-97182C97B9B6}"/>
                </a:ext>
              </a:extLst>
            </p:cNvPr>
            <p:cNvSpPr/>
            <p:nvPr>
              <p:custDataLst>
                <p:tags r:id="rId144"/>
              </p:custDataLst>
            </p:nvPr>
          </p:nvSpPr>
          <p:spPr>
            <a:xfrm>
              <a:off x="39709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17162;p134">
              <a:extLst>
                <a:ext uri="{FF2B5EF4-FFF2-40B4-BE49-F238E27FC236}">
                  <a16:creationId xmlns:a16="http://schemas.microsoft.com/office/drawing/2014/main" id="{E350C1B3-A085-38F6-15FB-A0E7780DC8F4}"/>
                </a:ext>
              </a:extLst>
            </p:cNvPr>
            <p:cNvSpPr/>
            <p:nvPr>
              <p:custDataLst>
                <p:tags r:id="rId145"/>
              </p:custDataLst>
            </p:nvPr>
          </p:nvSpPr>
          <p:spPr>
            <a:xfrm>
              <a:off x="39709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17163;p134">
              <a:extLst>
                <a:ext uri="{FF2B5EF4-FFF2-40B4-BE49-F238E27FC236}">
                  <a16:creationId xmlns:a16="http://schemas.microsoft.com/office/drawing/2014/main" id="{D897DD67-6B89-56A4-4B0B-A1941BDCEA7D}"/>
                </a:ext>
              </a:extLst>
            </p:cNvPr>
            <p:cNvSpPr/>
            <p:nvPr>
              <p:custDataLst>
                <p:tags r:id="rId146"/>
              </p:custDataLst>
            </p:nvPr>
          </p:nvSpPr>
          <p:spPr>
            <a:xfrm>
              <a:off x="39709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17164;p134">
              <a:extLst>
                <a:ext uri="{FF2B5EF4-FFF2-40B4-BE49-F238E27FC236}">
                  <a16:creationId xmlns:a16="http://schemas.microsoft.com/office/drawing/2014/main" id="{1A16B22F-66B4-7FD3-4811-F01D68CCEC1C}"/>
                </a:ext>
              </a:extLst>
            </p:cNvPr>
            <p:cNvSpPr/>
            <p:nvPr>
              <p:custDataLst>
                <p:tags r:id="rId147"/>
              </p:custDataLst>
            </p:nvPr>
          </p:nvSpPr>
          <p:spPr>
            <a:xfrm>
              <a:off x="39709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17165;p134">
              <a:extLst>
                <a:ext uri="{FF2B5EF4-FFF2-40B4-BE49-F238E27FC236}">
                  <a16:creationId xmlns:a16="http://schemas.microsoft.com/office/drawing/2014/main" id="{CF637D32-9893-A458-8CF2-951E7C6198E2}"/>
                </a:ext>
              </a:extLst>
            </p:cNvPr>
            <p:cNvSpPr/>
            <p:nvPr>
              <p:custDataLst>
                <p:tags r:id="rId148"/>
              </p:custDataLst>
            </p:nvPr>
          </p:nvSpPr>
          <p:spPr>
            <a:xfrm>
              <a:off x="3970950" y="31710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17166;p134">
              <a:extLst>
                <a:ext uri="{FF2B5EF4-FFF2-40B4-BE49-F238E27FC236}">
                  <a16:creationId xmlns:a16="http://schemas.microsoft.com/office/drawing/2014/main" id="{5C70D995-5BAB-8784-7989-8557FC70B575}"/>
                </a:ext>
              </a:extLst>
            </p:cNvPr>
            <p:cNvSpPr/>
            <p:nvPr>
              <p:custDataLst>
                <p:tags r:id="rId149"/>
              </p:custDataLst>
            </p:nvPr>
          </p:nvSpPr>
          <p:spPr>
            <a:xfrm>
              <a:off x="397095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17167;p134">
              <a:extLst>
                <a:ext uri="{FF2B5EF4-FFF2-40B4-BE49-F238E27FC236}">
                  <a16:creationId xmlns:a16="http://schemas.microsoft.com/office/drawing/2014/main" id="{1532E8D1-6840-4646-FBDA-02D1D18A9DE7}"/>
                </a:ext>
              </a:extLst>
            </p:cNvPr>
            <p:cNvSpPr/>
            <p:nvPr>
              <p:custDataLst>
                <p:tags r:id="rId150"/>
              </p:custDataLst>
            </p:nvPr>
          </p:nvSpPr>
          <p:spPr>
            <a:xfrm>
              <a:off x="397095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17168;p134">
              <a:extLst>
                <a:ext uri="{FF2B5EF4-FFF2-40B4-BE49-F238E27FC236}">
                  <a16:creationId xmlns:a16="http://schemas.microsoft.com/office/drawing/2014/main" id="{BFDE99B5-8F7C-9575-0292-0C2AB7370FF3}"/>
                </a:ext>
              </a:extLst>
            </p:cNvPr>
            <p:cNvSpPr/>
            <p:nvPr>
              <p:custDataLst>
                <p:tags r:id="rId151"/>
              </p:custDataLst>
            </p:nvPr>
          </p:nvSpPr>
          <p:spPr>
            <a:xfrm>
              <a:off x="39709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17169;p134">
              <a:extLst>
                <a:ext uri="{FF2B5EF4-FFF2-40B4-BE49-F238E27FC236}">
                  <a16:creationId xmlns:a16="http://schemas.microsoft.com/office/drawing/2014/main" id="{461BB637-9585-CFC7-00C8-2FE7464D00B6}"/>
                </a:ext>
              </a:extLst>
            </p:cNvPr>
            <p:cNvSpPr/>
            <p:nvPr>
              <p:custDataLst>
                <p:tags r:id="rId152"/>
              </p:custDataLst>
            </p:nvPr>
          </p:nvSpPr>
          <p:spPr>
            <a:xfrm>
              <a:off x="39709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17170;p134">
              <a:extLst>
                <a:ext uri="{FF2B5EF4-FFF2-40B4-BE49-F238E27FC236}">
                  <a16:creationId xmlns:a16="http://schemas.microsoft.com/office/drawing/2014/main" id="{0FE320DD-B348-7A60-05CC-FB7E67CAB233}"/>
                </a:ext>
              </a:extLst>
            </p:cNvPr>
            <p:cNvSpPr/>
            <p:nvPr>
              <p:custDataLst>
                <p:tags r:id="rId153"/>
              </p:custDataLst>
            </p:nvPr>
          </p:nvSpPr>
          <p:spPr>
            <a:xfrm>
              <a:off x="397095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17171;p134">
              <a:extLst>
                <a:ext uri="{FF2B5EF4-FFF2-40B4-BE49-F238E27FC236}">
                  <a16:creationId xmlns:a16="http://schemas.microsoft.com/office/drawing/2014/main" id="{A900C648-09E7-198D-38AE-3D789A56AF2D}"/>
                </a:ext>
              </a:extLst>
            </p:cNvPr>
            <p:cNvSpPr/>
            <p:nvPr>
              <p:custDataLst>
                <p:tags r:id="rId154"/>
              </p:custDataLst>
            </p:nvPr>
          </p:nvSpPr>
          <p:spPr>
            <a:xfrm>
              <a:off x="39709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17172;p134">
              <a:extLst>
                <a:ext uri="{FF2B5EF4-FFF2-40B4-BE49-F238E27FC236}">
                  <a16:creationId xmlns:a16="http://schemas.microsoft.com/office/drawing/2014/main" id="{E36EDF27-70E2-1FE2-ABB7-3E302202B476}"/>
                </a:ext>
              </a:extLst>
            </p:cNvPr>
            <p:cNvSpPr/>
            <p:nvPr>
              <p:custDataLst>
                <p:tags r:id="rId155"/>
              </p:custDataLst>
            </p:nvPr>
          </p:nvSpPr>
          <p:spPr>
            <a:xfrm>
              <a:off x="39709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17173;p134">
              <a:extLst>
                <a:ext uri="{FF2B5EF4-FFF2-40B4-BE49-F238E27FC236}">
                  <a16:creationId xmlns:a16="http://schemas.microsoft.com/office/drawing/2014/main" id="{A38F04CF-686A-3742-D05A-3F7DE5F0C4CC}"/>
                </a:ext>
              </a:extLst>
            </p:cNvPr>
            <p:cNvSpPr/>
            <p:nvPr>
              <p:custDataLst>
                <p:tags r:id="rId156"/>
              </p:custDataLst>
            </p:nvPr>
          </p:nvSpPr>
          <p:spPr>
            <a:xfrm>
              <a:off x="3970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17174;p134">
              <a:extLst>
                <a:ext uri="{FF2B5EF4-FFF2-40B4-BE49-F238E27FC236}">
                  <a16:creationId xmlns:a16="http://schemas.microsoft.com/office/drawing/2014/main" id="{3E64CA23-BCB7-71B0-03D5-0B31178D518F}"/>
                </a:ext>
              </a:extLst>
            </p:cNvPr>
            <p:cNvSpPr/>
            <p:nvPr>
              <p:custDataLst>
                <p:tags r:id="rId157"/>
              </p:custDataLst>
            </p:nvPr>
          </p:nvSpPr>
          <p:spPr>
            <a:xfrm>
              <a:off x="39709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17175;p134">
              <a:extLst>
                <a:ext uri="{FF2B5EF4-FFF2-40B4-BE49-F238E27FC236}">
                  <a16:creationId xmlns:a16="http://schemas.microsoft.com/office/drawing/2014/main" id="{9006C006-F5BF-F4C4-E580-B3AE2BBC5ACB}"/>
                </a:ext>
              </a:extLst>
            </p:cNvPr>
            <p:cNvSpPr/>
            <p:nvPr>
              <p:custDataLst>
                <p:tags r:id="rId158"/>
              </p:custDataLst>
            </p:nvPr>
          </p:nvSpPr>
          <p:spPr>
            <a:xfrm>
              <a:off x="39709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17176;p134">
              <a:extLst>
                <a:ext uri="{FF2B5EF4-FFF2-40B4-BE49-F238E27FC236}">
                  <a16:creationId xmlns:a16="http://schemas.microsoft.com/office/drawing/2014/main" id="{7B4FF8EE-01DC-7960-FFEC-A73FC5D96730}"/>
                </a:ext>
              </a:extLst>
            </p:cNvPr>
            <p:cNvSpPr/>
            <p:nvPr>
              <p:custDataLst>
                <p:tags r:id="rId159"/>
              </p:custDataLst>
            </p:nvPr>
          </p:nvSpPr>
          <p:spPr>
            <a:xfrm>
              <a:off x="40469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17177;p134">
              <a:extLst>
                <a:ext uri="{FF2B5EF4-FFF2-40B4-BE49-F238E27FC236}">
                  <a16:creationId xmlns:a16="http://schemas.microsoft.com/office/drawing/2014/main" id="{E02FA27E-282C-B3B4-A71F-84A12DB6C175}"/>
                </a:ext>
              </a:extLst>
            </p:cNvPr>
            <p:cNvSpPr/>
            <p:nvPr>
              <p:custDataLst>
                <p:tags r:id="rId160"/>
              </p:custDataLst>
            </p:nvPr>
          </p:nvSpPr>
          <p:spPr>
            <a:xfrm>
              <a:off x="40469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17178;p134">
              <a:extLst>
                <a:ext uri="{FF2B5EF4-FFF2-40B4-BE49-F238E27FC236}">
                  <a16:creationId xmlns:a16="http://schemas.microsoft.com/office/drawing/2014/main" id="{5A0E9DA2-883A-E5E1-760C-8C35F8BF8439}"/>
                </a:ext>
              </a:extLst>
            </p:cNvPr>
            <p:cNvSpPr/>
            <p:nvPr>
              <p:custDataLst>
                <p:tags r:id="rId161"/>
              </p:custDataLst>
            </p:nvPr>
          </p:nvSpPr>
          <p:spPr>
            <a:xfrm>
              <a:off x="40469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17179;p134">
              <a:extLst>
                <a:ext uri="{FF2B5EF4-FFF2-40B4-BE49-F238E27FC236}">
                  <a16:creationId xmlns:a16="http://schemas.microsoft.com/office/drawing/2014/main" id="{9F564949-0415-A0E6-0E5C-8067BD3A6134}"/>
                </a:ext>
              </a:extLst>
            </p:cNvPr>
            <p:cNvSpPr/>
            <p:nvPr>
              <p:custDataLst>
                <p:tags r:id="rId162"/>
              </p:custDataLst>
            </p:nvPr>
          </p:nvSpPr>
          <p:spPr>
            <a:xfrm>
              <a:off x="40469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17180;p134">
              <a:extLst>
                <a:ext uri="{FF2B5EF4-FFF2-40B4-BE49-F238E27FC236}">
                  <a16:creationId xmlns:a16="http://schemas.microsoft.com/office/drawing/2014/main" id="{4BEBDB66-32A9-5F11-B9FC-C3FDE6A7BEEF}"/>
                </a:ext>
              </a:extLst>
            </p:cNvPr>
            <p:cNvSpPr/>
            <p:nvPr>
              <p:custDataLst>
                <p:tags r:id="rId163"/>
              </p:custDataLst>
            </p:nvPr>
          </p:nvSpPr>
          <p:spPr>
            <a:xfrm>
              <a:off x="40469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17181;p134">
              <a:extLst>
                <a:ext uri="{FF2B5EF4-FFF2-40B4-BE49-F238E27FC236}">
                  <a16:creationId xmlns:a16="http://schemas.microsoft.com/office/drawing/2014/main" id="{0EB08B6E-8885-CB9C-7435-87E72B980A75}"/>
                </a:ext>
              </a:extLst>
            </p:cNvPr>
            <p:cNvSpPr/>
            <p:nvPr>
              <p:custDataLst>
                <p:tags r:id="rId164"/>
              </p:custDataLst>
            </p:nvPr>
          </p:nvSpPr>
          <p:spPr>
            <a:xfrm>
              <a:off x="40469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17182;p134">
              <a:extLst>
                <a:ext uri="{FF2B5EF4-FFF2-40B4-BE49-F238E27FC236}">
                  <a16:creationId xmlns:a16="http://schemas.microsoft.com/office/drawing/2014/main" id="{6F94AEC3-A5C3-A76C-84EF-F0E40954324B}"/>
                </a:ext>
              </a:extLst>
            </p:cNvPr>
            <p:cNvSpPr/>
            <p:nvPr>
              <p:custDataLst>
                <p:tags r:id="rId165"/>
              </p:custDataLst>
            </p:nvPr>
          </p:nvSpPr>
          <p:spPr>
            <a:xfrm>
              <a:off x="40469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17183;p134">
              <a:extLst>
                <a:ext uri="{FF2B5EF4-FFF2-40B4-BE49-F238E27FC236}">
                  <a16:creationId xmlns:a16="http://schemas.microsoft.com/office/drawing/2014/main" id="{1EA614E6-811A-8D75-74C8-B00776752E92}"/>
                </a:ext>
              </a:extLst>
            </p:cNvPr>
            <p:cNvSpPr/>
            <p:nvPr>
              <p:custDataLst>
                <p:tags r:id="rId166"/>
              </p:custDataLst>
            </p:nvPr>
          </p:nvSpPr>
          <p:spPr>
            <a:xfrm>
              <a:off x="40469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17184;p134">
              <a:extLst>
                <a:ext uri="{FF2B5EF4-FFF2-40B4-BE49-F238E27FC236}">
                  <a16:creationId xmlns:a16="http://schemas.microsoft.com/office/drawing/2014/main" id="{21C1CBE8-CFBC-BA44-84A2-CEB64A3F3E0D}"/>
                </a:ext>
              </a:extLst>
            </p:cNvPr>
            <p:cNvSpPr/>
            <p:nvPr>
              <p:custDataLst>
                <p:tags r:id="rId167"/>
              </p:custDataLst>
            </p:nvPr>
          </p:nvSpPr>
          <p:spPr>
            <a:xfrm>
              <a:off x="40469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17185;p134">
              <a:extLst>
                <a:ext uri="{FF2B5EF4-FFF2-40B4-BE49-F238E27FC236}">
                  <a16:creationId xmlns:a16="http://schemas.microsoft.com/office/drawing/2014/main" id="{FEEF3BF9-546F-C63A-5F2F-0A7245D8CD0E}"/>
                </a:ext>
              </a:extLst>
            </p:cNvPr>
            <p:cNvSpPr/>
            <p:nvPr>
              <p:custDataLst>
                <p:tags r:id="rId168"/>
              </p:custDataLst>
            </p:nvPr>
          </p:nvSpPr>
          <p:spPr>
            <a:xfrm>
              <a:off x="40469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17186;p134">
              <a:extLst>
                <a:ext uri="{FF2B5EF4-FFF2-40B4-BE49-F238E27FC236}">
                  <a16:creationId xmlns:a16="http://schemas.microsoft.com/office/drawing/2014/main" id="{C8F3F671-E254-B370-5B36-74204F3D141F}"/>
                </a:ext>
              </a:extLst>
            </p:cNvPr>
            <p:cNvSpPr/>
            <p:nvPr>
              <p:custDataLst>
                <p:tags r:id="rId169"/>
              </p:custDataLst>
            </p:nvPr>
          </p:nvSpPr>
          <p:spPr>
            <a:xfrm>
              <a:off x="40469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17187;p134">
              <a:extLst>
                <a:ext uri="{FF2B5EF4-FFF2-40B4-BE49-F238E27FC236}">
                  <a16:creationId xmlns:a16="http://schemas.microsoft.com/office/drawing/2014/main" id="{77D45AAE-DC51-3DEB-A5CB-41C7861A16FC}"/>
                </a:ext>
              </a:extLst>
            </p:cNvPr>
            <p:cNvSpPr/>
            <p:nvPr>
              <p:custDataLst>
                <p:tags r:id="rId170"/>
              </p:custDataLst>
            </p:nvPr>
          </p:nvSpPr>
          <p:spPr>
            <a:xfrm>
              <a:off x="4046950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17188;p134">
              <a:extLst>
                <a:ext uri="{FF2B5EF4-FFF2-40B4-BE49-F238E27FC236}">
                  <a16:creationId xmlns:a16="http://schemas.microsoft.com/office/drawing/2014/main" id="{5325830E-55B4-E012-0E99-9E4E7A906635}"/>
                </a:ext>
              </a:extLst>
            </p:cNvPr>
            <p:cNvSpPr/>
            <p:nvPr>
              <p:custDataLst>
                <p:tags r:id="rId171"/>
              </p:custDataLst>
            </p:nvPr>
          </p:nvSpPr>
          <p:spPr>
            <a:xfrm>
              <a:off x="40469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17189;p134">
              <a:extLst>
                <a:ext uri="{FF2B5EF4-FFF2-40B4-BE49-F238E27FC236}">
                  <a16:creationId xmlns:a16="http://schemas.microsoft.com/office/drawing/2014/main" id="{D294CEB8-C1BC-BA7B-29B5-7F62DA4552F4}"/>
                </a:ext>
              </a:extLst>
            </p:cNvPr>
            <p:cNvSpPr/>
            <p:nvPr>
              <p:custDataLst>
                <p:tags r:id="rId172"/>
              </p:custDataLst>
            </p:nvPr>
          </p:nvSpPr>
          <p:spPr>
            <a:xfrm>
              <a:off x="41231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17190;p134">
              <a:extLst>
                <a:ext uri="{FF2B5EF4-FFF2-40B4-BE49-F238E27FC236}">
                  <a16:creationId xmlns:a16="http://schemas.microsoft.com/office/drawing/2014/main" id="{DF512139-8E03-C359-F63D-3129037EB691}"/>
                </a:ext>
              </a:extLst>
            </p:cNvPr>
            <p:cNvSpPr/>
            <p:nvPr>
              <p:custDataLst>
                <p:tags r:id="rId173"/>
              </p:custDataLst>
            </p:nvPr>
          </p:nvSpPr>
          <p:spPr>
            <a:xfrm>
              <a:off x="41231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17191;p134">
              <a:extLst>
                <a:ext uri="{FF2B5EF4-FFF2-40B4-BE49-F238E27FC236}">
                  <a16:creationId xmlns:a16="http://schemas.microsoft.com/office/drawing/2014/main" id="{2DFBA2BA-4A34-197B-9745-75319B7940A4}"/>
                </a:ext>
              </a:extLst>
            </p:cNvPr>
            <p:cNvSpPr/>
            <p:nvPr>
              <p:custDataLst>
                <p:tags r:id="rId174"/>
              </p:custDataLst>
            </p:nvPr>
          </p:nvSpPr>
          <p:spPr>
            <a:xfrm>
              <a:off x="41231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17192;p134">
              <a:extLst>
                <a:ext uri="{FF2B5EF4-FFF2-40B4-BE49-F238E27FC236}">
                  <a16:creationId xmlns:a16="http://schemas.microsoft.com/office/drawing/2014/main" id="{EE29B813-DE0D-742E-2133-6DEE227AB3FD}"/>
                </a:ext>
              </a:extLst>
            </p:cNvPr>
            <p:cNvSpPr/>
            <p:nvPr>
              <p:custDataLst>
                <p:tags r:id="rId175"/>
              </p:custDataLst>
            </p:nvPr>
          </p:nvSpPr>
          <p:spPr>
            <a:xfrm>
              <a:off x="41231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17193;p134">
              <a:extLst>
                <a:ext uri="{FF2B5EF4-FFF2-40B4-BE49-F238E27FC236}">
                  <a16:creationId xmlns:a16="http://schemas.microsoft.com/office/drawing/2014/main" id="{87CDDC34-9104-07AD-3640-850AEB82420A}"/>
                </a:ext>
              </a:extLst>
            </p:cNvPr>
            <p:cNvSpPr/>
            <p:nvPr>
              <p:custDataLst>
                <p:tags r:id="rId176"/>
              </p:custDataLst>
            </p:nvPr>
          </p:nvSpPr>
          <p:spPr>
            <a:xfrm>
              <a:off x="41231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17194;p134">
              <a:extLst>
                <a:ext uri="{FF2B5EF4-FFF2-40B4-BE49-F238E27FC236}">
                  <a16:creationId xmlns:a16="http://schemas.microsoft.com/office/drawing/2014/main" id="{C7E53EFD-E7C9-505A-8C7E-021135E3349F}"/>
                </a:ext>
              </a:extLst>
            </p:cNvPr>
            <p:cNvSpPr/>
            <p:nvPr>
              <p:custDataLst>
                <p:tags r:id="rId177"/>
              </p:custDataLst>
            </p:nvPr>
          </p:nvSpPr>
          <p:spPr>
            <a:xfrm>
              <a:off x="4123175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17195;p134">
              <a:extLst>
                <a:ext uri="{FF2B5EF4-FFF2-40B4-BE49-F238E27FC236}">
                  <a16:creationId xmlns:a16="http://schemas.microsoft.com/office/drawing/2014/main" id="{872636F9-A9F9-5308-0C0E-707BE2B1C014}"/>
                </a:ext>
              </a:extLst>
            </p:cNvPr>
            <p:cNvSpPr/>
            <p:nvPr>
              <p:custDataLst>
                <p:tags r:id="rId178"/>
              </p:custDataLst>
            </p:nvPr>
          </p:nvSpPr>
          <p:spPr>
            <a:xfrm>
              <a:off x="41231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17196;p134">
              <a:extLst>
                <a:ext uri="{FF2B5EF4-FFF2-40B4-BE49-F238E27FC236}">
                  <a16:creationId xmlns:a16="http://schemas.microsoft.com/office/drawing/2014/main" id="{5032516E-7C29-7B8A-58E2-98FC405BE758}"/>
                </a:ext>
              </a:extLst>
            </p:cNvPr>
            <p:cNvSpPr/>
            <p:nvPr>
              <p:custDataLst>
                <p:tags r:id="rId179"/>
              </p:custDataLst>
            </p:nvPr>
          </p:nvSpPr>
          <p:spPr>
            <a:xfrm>
              <a:off x="41231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17197;p134">
              <a:extLst>
                <a:ext uri="{FF2B5EF4-FFF2-40B4-BE49-F238E27FC236}">
                  <a16:creationId xmlns:a16="http://schemas.microsoft.com/office/drawing/2014/main" id="{F5363C8C-7F4C-C6A4-BDBE-3A021C1758AB}"/>
                </a:ext>
              </a:extLst>
            </p:cNvPr>
            <p:cNvSpPr/>
            <p:nvPr>
              <p:custDataLst>
                <p:tags r:id="rId180"/>
              </p:custDataLst>
            </p:nvPr>
          </p:nvSpPr>
          <p:spPr>
            <a:xfrm>
              <a:off x="41231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17198;p134">
              <a:extLst>
                <a:ext uri="{FF2B5EF4-FFF2-40B4-BE49-F238E27FC236}">
                  <a16:creationId xmlns:a16="http://schemas.microsoft.com/office/drawing/2014/main" id="{20955C4F-0CEC-FEE6-B5FD-D8EDCA90FA02}"/>
                </a:ext>
              </a:extLst>
            </p:cNvPr>
            <p:cNvSpPr/>
            <p:nvPr>
              <p:custDataLst>
                <p:tags r:id="rId181"/>
              </p:custDataLst>
            </p:nvPr>
          </p:nvSpPr>
          <p:spPr>
            <a:xfrm>
              <a:off x="41231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7199;p134">
              <a:extLst>
                <a:ext uri="{FF2B5EF4-FFF2-40B4-BE49-F238E27FC236}">
                  <a16:creationId xmlns:a16="http://schemas.microsoft.com/office/drawing/2014/main" id="{03B7FF97-B111-C43C-1679-FC9B0ED9ABFD}"/>
                </a:ext>
              </a:extLst>
            </p:cNvPr>
            <p:cNvSpPr/>
            <p:nvPr>
              <p:custDataLst>
                <p:tags r:id="rId182"/>
              </p:custDataLst>
            </p:nvPr>
          </p:nvSpPr>
          <p:spPr>
            <a:xfrm>
              <a:off x="41231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7200;p134">
              <a:extLst>
                <a:ext uri="{FF2B5EF4-FFF2-40B4-BE49-F238E27FC236}">
                  <a16:creationId xmlns:a16="http://schemas.microsoft.com/office/drawing/2014/main" id="{7C04E4CE-6E02-20AB-CBEA-ECBF1E3F6D7F}"/>
                </a:ext>
              </a:extLst>
            </p:cNvPr>
            <p:cNvSpPr/>
            <p:nvPr>
              <p:custDataLst>
                <p:tags r:id="rId183"/>
              </p:custDataLst>
            </p:nvPr>
          </p:nvSpPr>
          <p:spPr>
            <a:xfrm>
              <a:off x="412317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7201;p134">
              <a:extLst>
                <a:ext uri="{FF2B5EF4-FFF2-40B4-BE49-F238E27FC236}">
                  <a16:creationId xmlns:a16="http://schemas.microsoft.com/office/drawing/2014/main" id="{45E65001-4BAA-F231-63C1-5FB2637C085C}"/>
                </a:ext>
              </a:extLst>
            </p:cNvPr>
            <p:cNvSpPr/>
            <p:nvPr>
              <p:custDataLst>
                <p:tags r:id="rId184"/>
              </p:custDataLst>
            </p:nvPr>
          </p:nvSpPr>
          <p:spPr>
            <a:xfrm>
              <a:off x="41994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7202;p134">
              <a:extLst>
                <a:ext uri="{FF2B5EF4-FFF2-40B4-BE49-F238E27FC236}">
                  <a16:creationId xmlns:a16="http://schemas.microsoft.com/office/drawing/2014/main" id="{24C711E8-04A0-122C-5B49-C80245DA176E}"/>
                </a:ext>
              </a:extLst>
            </p:cNvPr>
            <p:cNvSpPr/>
            <p:nvPr>
              <p:custDataLst>
                <p:tags r:id="rId185"/>
              </p:custDataLst>
            </p:nvPr>
          </p:nvSpPr>
          <p:spPr>
            <a:xfrm>
              <a:off x="41994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7203;p134">
              <a:extLst>
                <a:ext uri="{FF2B5EF4-FFF2-40B4-BE49-F238E27FC236}">
                  <a16:creationId xmlns:a16="http://schemas.microsoft.com/office/drawing/2014/main" id="{2878455E-0677-6E15-D753-84C754DD2CEB}"/>
                </a:ext>
              </a:extLst>
            </p:cNvPr>
            <p:cNvSpPr/>
            <p:nvPr>
              <p:custDataLst>
                <p:tags r:id="rId186"/>
              </p:custDataLst>
            </p:nvPr>
          </p:nvSpPr>
          <p:spPr>
            <a:xfrm>
              <a:off x="41994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7204;p134">
              <a:extLst>
                <a:ext uri="{FF2B5EF4-FFF2-40B4-BE49-F238E27FC236}">
                  <a16:creationId xmlns:a16="http://schemas.microsoft.com/office/drawing/2014/main" id="{2CC59FC2-91B9-BFA4-ED74-F54E0A50ECB6}"/>
                </a:ext>
              </a:extLst>
            </p:cNvPr>
            <p:cNvSpPr/>
            <p:nvPr>
              <p:custDataLst>
                <p:tags r:id="rId187"/>
              </p:custDataLst>
            </p:nvPr>
          </p:nvSpPr>
          <p:spPr>
            <a:xfrm>
              <a:off x="41994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7205;p134">
              <a:extLst>
                <a:ext uri="{FF2B5EF4-FFF2-40B4-BE49-F238E27FC236}">
                  <a16:creationId xmlns:a16="http://schemas.microsoft.com/office/drawing/2014/main" id="{45A8F730-1178-A9DA-4369-60B444CF7B57}"/>
                </a:ext>
              </a:extLst>
            </p:cNvPr>
            <p:cNvSpPr/>
            <p:nvPr>
              <p:custDataLst>
                <p:tags r:id="rId188"/>
              </p:custDataLst>
            </p:nvPr>
          </p:nvSpPr>
          <p:spPr>
            <a:xfrm>
              <a:off x="427560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7206;p134">
              <a:extLst>
                <a:ext uri="{FF2B5EF4-FFF2-40B4-BE49-F238E27FC236}">
                  <a16:creationId xmlns:a16="http://schemas.microsoft.com/office/drawing/2014/main" id="{0E679EF8-3662-FFF0-F7A0-74341B9FA2FD}"/>
                </a:ext>
              </a:extLst>
            </p:cNvPr>
            <p:cNvSpPr/>
            <p:nvPr>
              <p:custDataLst>
                <p:tags r:id="rId189"/>
              </p:custDataLst>
            </p:nvPr>
          </p:nvSpPr>
          <p:spPr>
            <a:xfrm>
              <a:off x="42756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7207;p134">
              <a:extLst>
                <a:ext uri="{FF2B5EF4-FFF2-40B4-BE49-F238E27FC236}">
                  <a16:creationId xmlns:a16="http://schemas.microsoft.com/office/drawing/2014/main" id="{B10A461C-72D0-28B6-8B24-CFBD67B17003}"/>
                </a:ext>
              </a:extLst>
            </p:cNvPr>
            <p:cNvSpPr/>
            <p:nvPr>
              <p:custDataLst>
                <p:tags r:id="rId190"/>
              </p:custDataLst>
            </p:nvPr>
          </p:nvSpPr>
          <p:spPr>
            <a:xfrm>
              <a:off x="42756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7208;p134">
              <a:extLst>
                <a:ext uri="{FF2B5EF4-FFF2-40B4-BE49-F238E27FC236}">
                  <a16:creationId xmlns:a16="http://schemas.microsoft.com/office/drawing/2014/main" id="{CBEDEB17-00B0-F1D7-9F5C-857507F48886}"/>
                </a:ext>
              </a:extLst>
            </p:cNvPr>
            <p:cNvSpPr/>
            <p:nvPr>
              <p:custDataLst>
                <p:tags r:id="rId191"/>
              </p:custDataLst>
            </p:nvPr>
          </p:nvSpPr>
          <p:spPr>
            <a:xfrm>
              <a:off x="42756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7209;p134">
              <a:extLst>
                <a:ext uri="{FF2B5EF4-FFF2-40B4-BE49-F238E27FC236}">
                  <a16:creationId xmlns:a16="http://schemas.microsoft.com/office/drawing/2014/main" id="{B0A6186D-22DE-F31A-D845-604A1E18C4A5}"/>
                </a:ext>
              </a:extLst>
            </p:cNvPr>
            <p:cNvSpPr/>
            <p:nvPr>
              <p:custDataLst>
                <p:tags r:id="rId192"/>
              </p:custDataLst>
            </p:nvPr>
          </p:nvSpPr>
          <p:spPr>
            <a:xfrm>
              <a:off x="4275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8"/>
                    <a:pt x="6" y="480"/>
                    <a:pt x="6" y="1065"/>
                  </a:cubicBezTo>
                  <a:cubicBezTo>
                    <a:pt x="0" y="1709"/>
                    <a:pt x="527" y="2137"/>
                    <a:pt x="1075" y="2137"/>
                  </a:cubicBezTo>
                  <a:cubicBezTo>
                    <a:pt x="1337" y="2137"/>
                    <a:pt x="1603" y="2039"/>
                    <a:pt x="1818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7210;p134">
              <a:extLst>
                <a:ext uri="{FF2B5EF4-FFF2-40B4-BE49-F238E27FC236}">
                  <a16:creationId xmlns:a16="http://schemas.microsoft.com/office/drawing/2014/main" id="{31D205A5-A897-308D-C476-8182180870C6}"/>
                </a:ext>
              </a:extLst>
            </p:cNvPr>
            <p:cNvSpPr/>
            <p:nvPr>
              <p:custDataLst>
                <p:tags r:id="rId193"/>
              </p:custDataLst>
            </p:nvPr>
          </p:nvSpPr>
          <p:spPr>
            <a:xfrm>
              <a:off x="4199400" y="33233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7211;p134">
              <a:extLst>
                <a:ext uri="{FF2B5EF4-FFF2-40B4-BE49-F238E27FC236}">
                  <a16:creationId xmlns:a16="http://schemas.microsoft.com/office/drawing/2014/main" id="{CCCC4070-5E84-BAFA-C6C7-BAEF304399F6}"/>
                </a:ext>
              </a:extLst>
            </p:cNvPr>
            <p:cNvSpPr/>
            <p:nvPr>
              <p:custDataLst>
                <p:tags r:id="rId194"/>
              </p:custDataLst>
            </p:nvPr>
          </p:nvSpPr>
          <p:spPr>
            <a:xfrm>
              <a:off x="419940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7212;p134">
              <a:extLst>
                <a:ext uri="{FF2B5EF4-FFF2-40B4-BE49-F238E27FC236}">
                  <a16:creationId xmlns:a16="http://schemas.microsoft.com/office/drawing/2014/main" id="{0816CEE7-09D6-6B83-389D-51401590E5BE}"/>
                </a:ext>
              </a:extLst>
            </p:cNvPr>
            <p:cNvSpPr/>
            <p:nvPr>
              <p:custDataLst>
                <p:tags r:id="rId195"/>
              </p:custDataLst>
            </p:nvPr>
          </p:nvSpPr>
          <p:spPr>
            <a:xfrm>
              <a:off x="4199400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7213;p134">
              <a:extLst>
                <a:ext uri="{FF2B5EF4-FFF2-40B4-BE49-F238E27FC236}">
                  <a16:creationId xmlns:a16="http://schemas.microsoft.com/office/drawing/2014/main" id="{92ADB9BB-F6CF-FB69-9DB1-C456EF2847D9}"/>
                </a:ext>
              </a:extLst>
            </p:cNvPr>
            <p:cNvSpPr/>
            <p:nvPr>
              <p:custDataLst>
                <p:tags r:id="rId196"/>
              </p:custDataLst>
            </p:nvPr>
          </p:nvSpPr>
          <p:spPr>
            <a:xfrm>
              <a:off x="4199400" y="355192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7214;p134">
              <a:extLst>
                <a:ext uri="{FF2B5EF4-FFF2-40B4-BE49-F238E27FC236}">
                  <a16:creationId xmlns:a16="http://schemas.microsoft.com/office/drawing/2014/main" id="{46C0492C-6426-1839-4315-50725C56F74B}"/>
                </a:ext>
              </a:extLst>
            </p:cNvPr>
            <p:cNvSpPr/>
            <p:nvPr>
              <p:custDataLst>
                <p:tags r:id="rId197"/>
              </p:custDataLst>
            </p:nvPr>
          </p:nvSpPr>
          <p:spPr>
            <a:xfrm>
              <a:off x="419940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7215;p134">
              <a:extLst>
                <a:ext uri="{FF2B5EF4-FFF2-40B4-BE49-F238E27FC236}">
                  <a16:creationId xmlns:a16="http://schemas.microsoft.com/office/drawing/2014/main" id="{A4F3726B-3DB4-2C11-019A-759436B922D8}"/>
                </a:ext>
              </a:extLst>
            </p:cNvPr>
            <p:cNvSpPr/>
            <p:nvPr>
              <p:custDataLst>
                <p:tags r:id="rId198"/>
              </p:custDataLst>
            </p:nvPr>
          </p:nvSpPr>
          <p:spPr>
            <a:xfrm>
              <a:off x="419940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7216;p134">
              <a:extLst>
                <a:ext uri="{FF2B5EF4-FFF2-40B4-BE49-F238E27FC236}">
                  <a16:creationId xmlns:a16="http://schemas.microsoft.com/office/drawing/2014/main" id="{AC602644-A999-189C-52E2-F04F54FBA031}"/>
                </a:ext>
              </a:extLst>
            </p:cNvPr>
            <p:cNvSpPr/>
            <p:nvPr>
              <p:custDataLst>
                <p:tags r:id="rId199"/>
              </p:custDataLst>
            </p:nvPr>
          </p:nvSpPr>
          <p:spPr>
            <a:xfrm>
              <a:off x="41231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7217;p134">
              <a:extLst>
                <a:ext uri="{FF2B5EF4-FFF2-40B4-BE49-F238E27FC236}">
                  <a16:creationId xmlns:a16="http://schemas.microsoft.com/office/drawing/2014/main" id="{350671FB-4B52-3C92-1CF9-D65DCB5D86D3}"/>
                </a:ext>
              </a:extLst>
            </p:cNvPr>
            <p:cNvSpPr/>
            <p:nvPr>
              <p:custDataLst>
                <p:tags r:id="rId200"/>
              </p:custDataLst>
            </p:nvPr>
          </p:nvSpPr>
          <p:spPr>
            <a:xfrm>
              <a:off x="41231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7218;p134">
              <a:extLst>
                <a:ext uri="{FF2B5EF4-FFF2-40B4-BE49-F238E27FC236}">
                  <a16:creationId xmlns:a16="http://schemas.microsoft.com/office/drawing/2014/main" id="{62046A9A-45E0-B0EE-7084-3CAE8C68ED88}"/>
                </a:ext>
              </a:extLst>
            </p:cNvPr>
            <p:cNvSpPr/>
            <p:nvPr>
              <p:custDataLst>
                <p:tags r:id="rId201"/>
              </p:custDataLst>
            </p:nvPr>
          </p:nvSpPr>
          <p:spPr>
            <a:xfrm>
              <a:off x="4046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7219;p134">
              <a:extLst>
                <a:ext uri="{FF2B5EF4-FFF2-40B4-BE49-F238E27FC236}">
                  <a16:creationId xmlns:a16="http://schemas.microsoft.com/office/drawing/2014/main" id="{7443A29C-7D26-0021-3E36-BA984B535EFB}"/>
                </a:ext>
              </a:extLst>
            </p:cNvPr>
            <p:cNvSpPr/>
            <p:nvPr>
              <p:custDataLst>
                <p:tags r:id="rId202"/>
              </p:custDataLst>
            </p:nvPr>
          </p:nvSpPr>
          <p:spPr>
            <a:xfrm>
              <a:off x="40469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7220;p134">
              <a:extLst>
                <a:ext uri="{FF2B5EF4-FFF2-40B4-BE49-F238E27FC236}">
                  <a16:creationId xmlns:a16="http://schemas.microsoft.com/office/drawing/2014/main" id="{CF1331D0-8AB4-9D88-475D-6B69A955A903}"/>
                </a:ext>
              </a:extLst>
            </p:cNvPr>
            <p:cNvSpPr/>
            <p:nvPr>
              <p:custDataLst>
                <p:tags r:id="rId203"/>
              </p:custDataLst>
            </p:nvPr>
          </p:nvSpPr>
          <p:spPr>
            <a:xfrm>
              <a:off x="40469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7221;p134">
              <a:extLst>
                <a:ext uri="{FF2B5EF4-FFF2-40B4-BE49-F238E27FC236}">
                  <a16:creationId xmlns:a16="http://schemas.microsoft.com/office/drawing/2014/main" id="{0A92A9B4-6A14-D571-7248-F2247EB95E47}"/>
                </a:ext>
              </a:extLst>
            </p:cNvPr>
            <p:cNvSpPr/>
            <p:nvPr>
              <p:custDataLst>
                <p:tags r:id="rId204"/>
              </p:custDataLst>
            </p:nvPr>
          </p:nvSpPr>
          <p:spPr>
            <a:xfrm>
              <a:off x="40469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7222;p134">
              <a:extLst>
                <a:ext uri="{FF2B5EF4-FFF2-40B4-BE49-F238E27FC236}">
                  <a16:creationId xmlns:a16="http://schemas.microsoft.com/office/drawing/2014/main" id="{1C4B13BB-A36C-E6CE-7086-7DD0E55AB6F1}"/>
                </a:ext>
              </a:extLst>
            </p:cNvPr>
            <p:cNvSpPr/>
            <p:nvPr>
              <p:custDataLst>
                <p:tags r:id="rId205"/>
              </p:custDataLst>
            </p:nvPr>
          </p:nvSpPr>
          <p:spPr>
            <a:xfrm>
              <a:off x="39709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7223;p134">
              <a:extLst>
                <a:ext uri="{FF2B5EF4-FFF2-40B4-BE49-F238E27FC236}">
                  <a16:creationId xmlns:a16="http://schemas.microsoft.com/office/drawing/2014/main" id="{E7D2FE90-7FD4-9900-8A35-3957A32FA996}"/>
                </a:ext>
              </a:extLst>
            </p:cNvPr>
            <p:cNvSpPr/>
            <p:nvPr>
              <p:custDataLst>
                <p:tags r:id="rId206"/>
              </p:custDataLst>
            </p:nvPr>
          </p:nvSpPr>
          <p:spPr>
            <a:xfrm>
              <a:off x="35898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7224;p134">
              <a:extLst>
                <a:ext uri="{FF2B5EF4-FFF2-40B4-BE49-F238E27FC236}">
                  <a16:creationId xmlns:a16="http://schemas.microsoft.com/office/drawing/2014/main" id="{B3C209B6-0E91-FEEC-56B5-4A4FF3027389}"/>
                </a:ext>
              </a:extLst>
            </p:cNvPr>
            <p:cNvSpPr/>
            <p:nvPr>
              <p:custDataLst>
                <p:tags r:id="rId207"/>
              </p:custDataLst>
            </p:nvPr>
          </p:nvSpPr>
          <p:spPr>
            <a:xfrm>
              <a:off x="35898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7225;p134">
              <a:extLst>
                <a:ext uri="{FF2B5EF4-FFF2-40B4-BE49-F238E27FC236}">
                  <a16:creationId xmlns:a16="http://schemas.microsoft.com/office/drawing/2014/main" id="{A0CC503E-4DDA-483A-2DB7-3CA2481DA6F5}"/>
                </a:ext>
              </a:extLst>
            </p:cNvPr>
            <p:cNvSpPr/>
            <p:nvPr>
              <p:custDataLst>
                <p:tags r:id="rId208"/>
              </p:custDataLst>
            </p:nvPr>
          </p:nvSpPr>
          <p:spPr>
            <a:xfrm>
              <a:off x="358987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7226;p134">
              <a:extLst>
                <a:ext uri="{FF2B5EF4-FFF2-40B4-BE49-F238E27FC236}">
                  <a16:creationId xmlns:a16="http://schemas.microsoft.com/office/drawing/2014/main" id="{CA91D7C3-F50F-29B6-2B0F-033900ABD9CE}"/>
                </a:ext>
              </a:extLst>
            </p:cNvPr>
            <p:cNvSpPr/>
            <p:nvPr>
              <p:custDataLst>
                <p:tags r:id="rId209"/>
              </p:custDataLst>
            </p:nvPr>
          </p:nvSpPr>
          <p:spPr>
            <a:xfrm>
              <a:off x="358987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7227;p134">
              <a:extLst>
                <a:ext uri="{FF2B5EF4-FFF2-40B4-BE49-F238E27FC236}">
                  <a16:creationId xmlns:a16="http://schemas.microsoft.com/office/drawing/2014/main" id="{A9B6D81F-1891-7683-5B8C-ABC1FB13F04F}"/>
                </a:ext>
              </a:extLst>
            </p:cNvPr>
            <p:cNvSpPr/>
            <p:nvPr>
              <p:custDataLst>
                <p:tags r:id="rId210"/>
              </p:custDataLst>
            </p:nvPr>
          </p:nvSpPr>
          <p:spPr>
            <a:xfrm>
              <a:off x="35898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7228;p134">
              <a:extLst>
                <a:ext uri="{FF2B5EF4-FFF2-40B4-BE49-F238E27FC236}">
                  <a16:creationId xmlns:a16="http://schemas.microsoft.com/office/drawing/2014/main" id="{461BE1C6-A366-3930-6A48-F74119909FC8}"/>
                </a:ext>
              </a:extLst>
            </p:cNvPr>
            <p:cNvSpPr/>
            <p:nvPr>
              <p:custDataLst>
                <p:tags r:id="rId211"/>
              </p:custDataLst>
            </p:nvPr>
          </p:nvSpPr>
          <p:spPr>
            <a:xfrm>
              <a:off x="35898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7229;p134">
              <a:extLst>
                <a:ext uri="{FF2B5EF4-FFF2-40B4-BE49-F238E27FC236}">
                  <a16:creationId xmlns:a16="http://schemas.microsoft.com/office/drawing/2014/main" id="{ECD43B34-7FE4-F006-6611-BBF347380095}"/>
                </a:ext>
              </a:extLst>
            </p:cNvPr>
            <p:cNvSpPr/>
            <p:nvPr>
              <p:custDataLst>
                <p:tags r:id="rId212"/>
              </p:custDataLst>
            </p:nvPr>
          </p:nvSpPr>
          <p:spPr>
            <a:xfrm>
              <a:off x="35898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7230;p134">
              <a:extLst>
                <a:ext uri="{FF2B5EF4-FFF2-40B4-BE49-F238E27FC236}">
                  <a16:creationId xmlns:a16="http://schemas.microsoft.com/office/drawing/2014/main" id="{D2CD8FE2-1DFF-8DFC-BCC7-F136B9B78039}"/>
                </a:ext>
              </a:extLst>
            </p:cNvPr>
            <p:cNvSpPr/>
            <p:nvPr>
              <p:custDataLst>
                <p:tags r:id="rId213"/>
              </p:custDataLst>
            </p:nvPr>
          </p:nvSpPr>
          <p:spPr>
            <a:xfrm>
              <a:off x="32852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7231;p134">
              <a:extLst>
                <a:ext uri="{FF2B5EF4-FFF2-40B4-BE49-F238E27FC236}">
                  <a16:creationId xmlns:a16="http://schemas.microsoft.com/office/drawing/2014/main" id="{AF27C6CB-05CB-C4B5-11DF-3659ACDF4646}"/>
                </a:ext>
              </a:extLst>
            </p:cNvPr>
            <p:cNvSpPr/>
            <p:nvPr>
              <p:custDataLst>
                <p:tags r:id="rId214"/>
              </p:custDataLst>
            </p:nvPr>
          </p:nvSpPr>
          <p:spPr>
            <a:xfrm>
              <a:off x="32852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7232;p134">
              <a:extLst>
                <a:ext uri="{FF2B5EF4-FFF2-40B4-BE49-F238E27FC236}">
                  <a16:creationId xmlns:a16="http://schemas.microsoft.com/office/drawing/2014/main" id="{21D824D3-D5BC-E8D2-134A-2B12925EAEDD}"/>
                </a:ext>
              </a:extLst>
            </p:cNvPr>
            <p:cNvSpPr/>
            <p:nvPr>
              <p:custDataLst>
                <p:tags r:id="rId215"/>
              </p:custDataLst>
            </p:nvPr>
          </p:nvSpPr>
          <p:spPr>
            <a:xfrm>
              <a:off x="32852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7233;p134">
              <a:extLst>
                <a:ext uri="{FF2B5EF4-FFF2-40B4-BE49-F238E27FC236}">
                  <a16:creationId xmlns:a16="http://schemas.microsoft.com/office/drawing/2014/main" id="{67AFAD9B-986A-9773-4ACA-F3340D9CE6A4}"/>
                </a:ext>
              </a:extLst>
            </p:cNvPr>
            <p:cNvSpPr/>
            <p:nvPr>
              <p:custDataLst>
                <p:tags r:id="rId216"/>
              </p:custDataLst>
            </p:nvPr>
          </p:nvSpPr>
          <p:spPr>
            <a:xfrm>
              <a:off x="33614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7234;p134">
              <a:extLst>
                <a:ext uri="{FF2B5EF4-FFF2-40B4-BE49-F238E27FC236}">
                  <a16:creationId xmlns:a16="http://schemas.microsoft.com/office/drawing/2014/main" id="{D9C1DBAB-F937-A514-A5AB-F11E9B4BACF3}"/>
                </a:ext>
              </a:extLst>
            </p:cNvPr>
            <p:cNvSpPr/>
            <p:nvPr>
              <p:custDataLst>
                <p:tags r:id="rId217"/>
              </p:custDataLst>
            </p:nvPr>
          </p:nvSpPr>
          <p:spPr>
            <a:xfrm>
              <a:off x="33614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7235;p134">
              <a:extLst>
                <a:ext uri="{FF2B5EF4-FFF2-40B4-BE49-F238E27FC236}">
                  <a16:creationId xmlns:a16="http://schemas.microsoft.com/office/drawing/2014/main" id="{9B78691A-1AC5-E423-4190-C58867C79DE1}"/>
                </a:ext>
              </a:extLst>
            </p:cNvPr>
            <p:cNvSpPr/>
            <p:nvPr>
              <p:custDataLst>
                <p:tags r:id="rId218"/>
              </p:custDataLst>
            </p:nvPr>
          </p:nvSpPr>
          <p:spPr>
            <a:xfrm>
              <a:off x="33614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7236;p134">
              <a:extLst>
                <a:ext uri="{FF2B5EF4-FFF2-40B4-BE49-F238E27FC236}">
                  <a16:creationId xmlns:a16="http://schemas.microsoft.com/office/drawing/2014/main" id="{0234FFBF-5D18-239B-6058-63425483734D}"/>
                </a:ext>
              </a:extLst>
            </p:cNvPr>
            <p:cNvSpPr/>
            <p:nvPr>
              <p:custDataLst>
                <p:tags r:id="rId219"/>
              </p:custDataLst>
            </p:nvPr>
          </p:nvSpPr>
          <p:spPr>
            <a:xfrm>
              <a:off x="336145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7237;p134">
              <a:extLst>
                <a:ext uri="{FF2B5EF4-FFF2-40B4-BE49-F238E27FC236}">
                  <a16:creationId xmlns:a16="http://schemas.microsoft.com/office/drawing/2014/main" id="{20985BBD-CEF6-6499-DB06-CBAA3DABAF6A}"/>
                </a:ext>
              </a:extLst>
            </p:cNvPr>
            <p:cNvSpPr/>
            <p:nvPr>
              <p:custDataLst>
                <p:tags r:id="rId220"/>
              </p:custDataLst>
            </p:nvPr>
          </p:nvSpPr>
          <p:spPr>
            <a:xfrm>
              <a:off x="33614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7238;p134">
              <a:extLst>
                <a:ext uri="{FF2B5EF4-FFF2-40B4-BE49-F238E27FC236}">
                  <a16:creationId xmlns:a16="http://schemas.microsoft.com/office/drawing/2014/main" id="{9FAC120E-848B-CF4F-6D91-BE13E0DDB7A2}"/>
                </a:ext>
              </a:extLst>
            </p:cNvPr>
            <p:cNvSpPr/>
            <p:nvPr>
              <p:custDataLst>
                <p:tags r:id="rId221"/>
              </p:custDataLst>
            </p:nvPr>
          </p:nvSpPr>
          <p:spPr>
            <a:xfrm>
              <a:off x="34374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7239;p134">
              <a:extLst>
                <a:ext uri="{FF2B5EF4-FFF2-40B4-BE49-F238E27FC236}">
                  <a16:creationId xmlns:a16="http://schemas.microsoft.com/office/drawing/2014/main" id="{F15E091E-8EB2-A706-8192-28D938DCC4A4}"/>
                </a:ext>
              </a:extLst>
            </p:cNvPr>
            <p:cNvSpPr/>
            <p:nvPr>
              <p:custDataLst>
                <p:tags r:id="rId222"/>
              </p:custDataLst>
            </p:nvPr>
          </p:nvSpPr>
          <p:spPr>
            <a:xfrm>
              <a:off x="34374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7240;p134">
              <a:extLst>
                <a:ext uri="{FF2B5EF4-FFF2-40B4-BE49-F238E27FC236}">
                  <a16:creationId xmlns:a16="http://schemas.microsoft.com/office/drawing/2014/main" id="{3EF81860-C132-3314-E179-39282A39C27B}"/>
                </a:ext>
              </a:extLst>
            </p:cNvPr>
            <p:cNvSpPr/>
            <p:nvPr>
              <p:custDataLst>
                <p:tags r:id="rId223"/>
              </p:custDataLst>
            </p:nvPr>
          </p:nvSpPr>
          <p:spPr>
            <a:xfrm>
              <a:off x="34374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7241;p134">
              <a:extLst>
                <a:ext uri="{FF2B5EF4-FFF2-40B4-BE49-F238E27FC236}">
                  <a16:creationId xmlns:a16="http://schemas.microsoft.com/office/drawing/2014/main" id="{7CFD824C-317E-DD9D-C444-7DA522BA0DD1}"/>
                </a:ext>
              </a:extLst>
            </p:cNvPr>
            <p:cNvSpPr/>
            <p:nvPr>
              <p:custDataLst>
                <p:tags r:id="rId224"/>
              </p:custDataLst>
            </p:nvPr>
          </p:nvSpPr>
          <p:spPr>
            <a:xfrm>
              <a:off x="34374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7242;p134">
              <a:extLst>
                <a:ext uri="{FF2B5EF4-FFF2-40B4-BE49-F238E27FC236}">
                  <a16:creationId xmlns:a16="http://schemas.microsoft.com/office/drawing/2014/main" id="{FE3D5A11-D5F9-CB70-E47E-8582E3E4C00F}"/>
                </a:ext>
              </a:extLst>
            </p:cNvPr>
            <p:cNvSpPr/>
            <p:nvPr>
              <p:custDataLst>
                <p:tags r:id="rId225"/>
              </p:custDataLst>
            </p:nvPr>
          </p:nvSpPr>
          <p:spPr>
            <a:xfrm>
              <a:off x="34374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7243;p134">
              <a:extLst>
                <a:ext uri="{FF2B5EF4-FFF2-40B4-BE49-F238E27FC236}">
                  <a16:creationId xmlns:a16="http://schemas.microsoft.com/office/drawing/2014/main" id="{7D38E104-9C52-D928-8358-178698BFC0CB}"/>
                </a:ext>
              </a:extLst>
            </p:cNvPr>
            <p:cNvSpPr/>
            <p:nvPr>
              <p:custDataLst>
                <p:tags r:id="rId226"/>
              </p:custDataLst>
            </p:nvPr>
          </p:nvSpPr>
          <p:spPr>
            <a:xfrm>
              <a:off x="34374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7244;p134">
              <a:extLst>
                <a:ext uri="{FF2B5EF4-FFF2-40B4-BE49-F238E27FC236}">
                  <a16:creationId xmlns:a16="http://schemas.microsoft.com/office/drawing/2014/main" id="{44FA46E5-7AEE-88CD-E521-2DF12E5C976D}"/>
                </a:ext>
              </a:extLst>
            </p:cNvPr>
            <p:cNvSpPr/>
            <p:nvPr>
              <p:custDataLst>
                <p:tags r:id="rId227"/>
              </p:custDataLst>
            </p:nvPr>
          </p:nvSpPr>
          <p:spPr>
            <a:xfrm>
              <a:off x="34374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7245;p134">
              <a:extLst>
                <a:ext uri="{FF2B5EF4-FFF2-40B4-BE49-F238E27FC236}">
                  <a16:creationId xmlns:a16="http://schemas.microsoft.com/office/drawing/2014/main" id="{0BD29C58-B5CB-2D98-2748-97F211219642}"/>
                </a:ext>
              </a:extLst>
            </p:cNvPr>
            <p:cNvSpPr/>
            <p:nvPr>
              <p:custDataLst>
                <p:tags r:id="rId228"/>
              </p:custDataLst>
            </p:nvPr>
          </p:nvSpPr>
          <p:spPr>
            <a:xfrm>
              <a:off x="35136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7246;p134">
              <a:extLst>
                <a:ext uri="{FF2B5EF4-FFF2-40B4-BE49-F238E27FC236}">
                  <a16:creationId xmlns:a16="http://schemas.microsoft.com/office/drawing/2014/main" id="{AE10A664-DD79-0A5A-9334-38005AD1D533}"/>
                </a:ext>
              </a:extLst>
            </p:cNvPr>
            <p:cNvSpPr/>
            <p:nvPr>
              <p:custDataLst>
                <p:tags r:id="rId229"/>
              </p:custDataLst>
            </p:nvPr>
          </p:nvSpPr>
          <p:spPr>
            <a:xfrm>
              <a:off x="35136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7247;p134">
              <a:extLst>
                <a:ext uri="{FF2B5EF4-FFF2-40B4-BE49-F238E27FC236}">
                  <a16:creationId xmlns:a16="http://schemas.microsoft.com/office/drawing/2014/main" id="{0D548330-CC0D-2110-A2F8-9D8AB2AB61AA}"/>
                </a:ext>
              </a:extLst>
            </p:cNvPr>
            <p:cNvSpPr/>
            <p:nvPr>
              <p:custDataLst>
                <p:tags r:id="rId230"/>
              </p:custDataLst>
            </p:nvPr>
          </p:nvSpPr>
          <p:spPr>
            <a:xfrm>
              <a:off x="35136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7248;p134">
              <a:extLst>
                <a:ext uri="{FF2B5EF4-FFF2-40B4-BE49-F238E27FC236}">
                  <a16:creationId xmlns:a16="http://schemas.microsoft.com/office/drawing/2014/main" id="{72CCFB25-2FFF-7C83-9EDE-067AAF6E8BCA}"/>
                </a:ext>
              </a:extLst>
            </p:cNvPr>
            <p:cNvSpPr/>
            <p:nvPr>
              <p:custDataLst>
                <p:tags r:id="rId231"/>
              </p:custDataLst>
            </p:nvPr>
          </p:nvSpPr>
          <p:spPr>
            <a:xfrm>
              <a:off x="35136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7249;p134">
              <a:extLst>
                <a:ext uri="{FF2B5EF4-FFF2-40B4-BE49-F238E27FC236}">
                  <a16:creationId xmlns:a16="http://schemas.microsoft.com/office/drawing/2014/main" id="{B3FCA196-1BCE-5144-1ACF-8EBF5377F57A}"/>
                </a:ext>
              </a:extLst>
            </p:cNvPr>
            <p:cNvSpPr/>
            <p:nvPr>
              <p:custDataLst>
                <p:tags r:id="rId232"/>
              </p:custDataLst>
            </p:nvPr>
          </p:nvSpPr>
          <p:spPr>
            <a:xfrm>
              <a:off x="35136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7250;p134">
              <a:extLst>
                <a:ext uri="{FF2B5EF4-FFF2-40B4-BE49-F238E27FC236}">
                  <a16:creationId xmlns:a16="http://schemas.microsoft.com/office/drawing/2014/main" id="{92594BFD-5BF2-96CA-D292-C7A295F539F9}"/>
                </a:ext>
              </a:extLst>
            </p:cNvPr>
            <p:cNvSpPr/>
            <p:nvPr>
              <p:custDataLst>
                <p:tags r:id="rId233"/>
              </p:custDataLst>
            </p:nvPr>
          </p:nvSpPr>
          <p:spPr>
            <a:xfrm>
              <a:off x="35136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7251;p134">
              <a:extLst>
                <a:ext uri="{FF2B5EF4-FFF2-40B4-BE49-F238E27FC236}">
                  <a16:creationId xmlns:a16="http://schemas.microsoft.com/office/drawing/2014/main" id="{8B1FDB91-C3A6-86BB-E963-B9DB24C23E1E}"/>
                </a:ext>
              </a:extLst>
            </p:cNvPr>
            <p:cNvSpPr/>
            <p:nvPr>
              <p:custDataLst>
                <p:tags r:id="rId234"/>
              </p:custDataLst>
            </p:nvPr>
          </p:nvSpPr>
          <p:spPr>
            <a:xfrm>
              <a:off x="35136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7252;p134">
              <a:extLst>
                <a:ext uri="{FF2B5EF4-FFF2-40B4-BE49-F238E27FC236}">
                  <a16:creationId xmlns:a16="http://schemas.microsoft.com/office/drawing/2014/main" id="{814DC689-1F7C-91AB-2CAE-531430E80EBF}"/>
                </a:ext>
              </a:extLst>
            </p:cNvPr>
            <p:cNvSpPr/>
            <p:nvPr>
              <p:custDataLst>
                <p:tags r:id="rId235"/>
              </p:custDataLst>
            </p:nvPr>
          </p:nvSpPr>
          <p:spPr>
            <a:xfrm>
              <a:off x="35136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7253;p134">
              <a:extLst>
                <a:ext uri="{FF2B5EF4-FFF2-40B4-BE49-F238E27FC236}">
                  <a16:creationId xmlns:a16="http://schemas.microsoft.com/office/drawing/2014/main" id="{7BB749FA-D544-F5B1-3890-8D785F7F3FFA}"/>
                </a:ext>
              </a:extLst>
            </p:cNvPr>
            <p:cNvSpPr/>
            <p:nvPr>
              <p:custDataLst>
                <p:tags r:id="rId236"/>
              </p:custDataLst>
            </p:nvPr>
          </p:nvSpPr>
          <p:spPr>
            <a:xfrm>
              <a:off x="35898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7254;p134">
              <a:extLst>
                <a:ext uri="{FF2B5EF4-FFF2-40B4-BE49-F238E27FC236}">
                  <a16:creationId xmlns:a16="http://schemas.microsoft.com/office/drawing/2014/main" id="{C995EBBE-B7D7-35CC-A745-FEE2DB24CF5F}"/>
                </a:ext>
              </a:extLst>
            </p:cNvPr>
            <p:cNvSpPr/>
            <p:nvPr>
              <p:custDataLst>
                <p:tags r:id="rId237"/>
              </p:custDataLst>
            </p:nvPr>
          </p:nvSpPr>
          <p:spPr>
            <a:xfrm>
              <a:off x="366610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7255;p134">
              <a:extLst>
                <a:ext uri="{FF2B5EF4-FFF2-40B4-BE49-F238E27FC236}">
                  <a16:creationId xmlns:a16="http://schemas.microsoft.com/office/drawing/2014/main" id="{E81B64BD-9008-3E61-22A3-1A21ECB96DF6}"/>
                </a:ext>
              </a:extLst>
            </p:cNvPr>
            <p:cNvSpPr/>
            <p:nvPr>
              <p:custDataLst>
                <p:tags r:id="rId238"/>
              </p:custDataLst>
            </p:nvPr>
          </p:nvSpPr>
          <p:spPr>
            <a:xfrm>
              <a:off x="366610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7256;p134">
              <a:extLst>
                <a:ext uri="{FF2B5EF4-FFF2-40B4-BE49-F238E27FC236}">
                  <a16:creationId xmlns:a16="http://schemas.microsoft.com/office/drawing/2014/main" id="{E5073CC3-39C9-2108-B577-BC5FAA09B317}"/>
                </a:ext>
              </a:extLst>
            </p:cNvPr>
            <p:cNvSpPr/>
            <p:nvPr>
              <p:custDataLst>
                <p:tags r:id="rId239"/>
              </p:custDataLst>
            </p:nvPr>
          </p:nvSpPr>
          <p:spPr>
            <a:xfrm>
              <a:off x="36661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7257;p134">
              <a:extLst>
                <a:ext uri="{FF2B5EF4-FFF2-40B4-BE49-F238E27FC236}">
                  <a16:creationId xmlns:a16="http://schemas.microsoft.com/office/drawing/2014/main" id="{3E222667-E15E-C3C7-239D-A3ED0C641203}"/>
                </a:ext>
              </a:extLst>
            </p:cNvPr>
            <p:cNvSpPr/>
            <p:nvPr>
              <p:custDataLst>
                <p:tags r:id="rId240"/>
              </p:custDataLst>
            </p:nvPr>
          </p:nvSpPr>
          <p:spPr>
            <a:xfrm>
              <a:off x="36661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7258;p134">
              <a:extLst>
                <a:ext uri="{FF2B5EF4-FFF2-40B4-BE49-F238E27FC236}">
                  <a16:creationId xmlns:a16="http://schemas.microsoft.com/office/drawing/2014/main" id="{AB8EBAAF-4D95-0936-745C-0D30A8A5D623}"/>
                </a:ext>
              </a:extLst>
            </p:cNvPr>
            <p:cNvSpPr/>
            <p:nvPr>
              <p:custDataLst>
                <p:tags r:id="rId241"/>
              </p:custDataLst>
            </p:nvPr>
          </p:nvSpPr>
          <p:spPr>
            <a:xfrm>
              <a:off x="36661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7259;p134">
              <a:extLst>
                <a:ext uri="{FF2B5EF4-FFF2-40B4-BE49-F238E27FC236}">
                  <a16:creationId xmlns:a16="http://schemas.microsoft.com/office/drawing/2014/main" id="{5F41E3D0-8861-9A15-1299-766BFBDF5953}"/>
                </a:ext>
              </a:extLst>
            </p:cNvPr>
            <p:cNvSpPr/>
            <p:nvPr>
              <p:custDataLst>
                <p:tags r:id="rId242"/>
              </p:custDataLst>
            </p:nvPr>
          </p:nvSpPr>
          <p:spPr>
            <a:xfrm>
              <a:off x="36661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7260;p134">
              <a:extLst>
                <a:ext uri="{FF2B5EF4-FFF2-40B4-BE49-F238E27FC236}">
                  <a16:creationId xmlns:a16="http://schemas.microsoft.com/office/drawing/2014/main" id="{F3B8AE7D-AD7D-10E8-7BDA-8DD7F8C97590}"/>
                </a:ext>
              </a:extLst>
            </p:cNvPr>
            <p:cNvSpPr/>
            <p:nvPr>
              <p:custDataLst>
                <p:tags r:id="rId243"/>
              </p:custDataLst>
            </p:nvPr>
          </p:nvSpPr>
          <p:spPr>
            <a:xfrm>
              <a:off x="36661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7261;p134">
              <a:extLst>
                <a:ext uri="{FF2B5EF4-FFF2-40B4-BE49-F238E27FC236}">
                  <a16:creationId xmlns:a16="http://schemas.microsoft.com/office/drawing/2014/main" id="{8AC48838-B2AD-A544-C8C0-39D0B307A6B2}"/>
                </a:ext>
              </a:extLst>
            </p:cNvPr>
            <p:cNvSpPr/>
            <p:nvPr>
              <p:custDataLst>
                <p:tags r:id="rId244"/>
              </p:custDataLst>
            </p:nvPr>
          </p:nvSpPr>
          <p:spPr>
            <a:xfrm>
              <a:off x="37423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7262;p134">
              <a:extLst>
                <a:ext uri="{FF2B5EF4-FFF2-40B4-BE49-F238E27FC236}">
                  <a16:creationId xmlns:a16="http://schemas.microsoft.com/office/drawing/2014/main" id="{65D18645-1C3F-721E-E3DA-8FAC020511D3}"/>
                </a:ext>
              </a:extLst>
            </p:cNvPr>
            <p:cNvSpPr/>
            <p:nvPr>
              <p:custDataLst>
                <p:tags r:id="rId245"/>
              </p:custDataLst>
            </p:nvPr>
          </p:nvSpPr>
          <p:spPr>
            <a:xfrm>
              <a:off x="37423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7263;p134">
              <a:extLst>
                <a:ext uri="{FF2B5EF4-FFF2-40B4-BE49-F238E27FC236}">
                  <a16:creationId xmlns:a16="http://schemas.microsoft.com/office/drawing/2014/main" id="{898AD97F-C323-C9C6-5B7B-E9E6BCD3BC46}"/>
                </a:ext>
              </a:extLst>
            </p:cNvPr>
            <p:cNvSpPr/>
            <p:nvPr>
              <p:custDataLst>
                <p:tags r:id="rId246"/>
              </p:custDataLst>
            </p:nvPr>
          </p:nvSpPr>
          <p:spPr>
            <a:xfrm>
              <a:off x="37423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7264;p134">
              <a:extLst>
                <a:ext uri="{FF2B5EF4-FFF2-40B4-BE49-F238E27FC236}">
                  <a16:creationId xmlns:a16="http://schemas.microsoft.com/office/drawing/2014/main" id="{22CE6B34-AE4E-22D6-F04C-148C544CFF9E}"/>
                </a:ext>
              </a:extLst>
            </p:cNvPr>
            <p:cNvSpPr/>
            <p:nvPr>
              <p:custDataLst>
                <p:tags r:id="rId247"/>
              </p:custDataLst>
            </p:nvPr>
          </p:nvSpPr>
          <p:spPr>
            <a:xfrm>
              <a:off x="37423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7265;p134">
              <a:extLst>
                <a:ext uri="{FF2B5EF4-FFF2-40B4-BE49-F238E27FC236}">
                  <a16:creationId xmlns:a16="http://schemas.microsoft.com/office/drawing/2014/main" id="{4FF90E0F-9ACE-048E-D2B3-A7A9CB00F132}"/>
                </a:ext>
              </a:extLst>
            </p:cNvPr>
            <p:cNvSpPr/>
            <p:nvPr>
              <p:custDataLst>
                <p:tags r:id="rId248"/>
              </p:custDataLst>
            </p:nvPr>
          </p:nvSpPr>
          <p:spPr>
            <a:xfrm>
              <a:off x="3742300" y="30186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7266;p134">
              <a:extLst>
                <a:ext uri="{FF2B5EF4-FFF2-40B4-BE49-F238E27FC236}">
                  <a16:creationId xmlns:a16="http://schemas.microsoft.com/office/drawing/2014/main" id="{A1481142-A50D-E532-534E-EFAFC5745A4A}"/>
                </a:ext>
              </a:extLst>
            </p:cNvPr>
            <p:cNvSpPr/>
            <p:nvPr>
              <p:custDataLst>
                <p:tags r:id="rId249"/>
              </p:custDataLst>
            </p:nvPr>
          </p:nvSpPr>
          <p:spPr>
            <a:xfrm>
              <a:off x="37423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7267;p134">
              <a:extLst>
                <a:ext uri="{FF2B5EF4-FFF2-40B4-BE49-F238E27FC236}">
                  <a16:creationId xmlns:a16="http://schemas.microsoft.com/office/drawing/2014/main" id="{EFAF824B-FDBD-B9A1-2C2C-374262F1D5DA}"/>
                </a:ext>
              </a:extLst>
            </p:cNvPr>
            <p:cNvSpPr/>
            <p:nvPr>
              <p:custDataLst>
                <p:tags r:id="rId250"/>
              </p:custDataLst>
            </p:nvPr>
          </p:nvSpPr>
          <p:spPr>
            <a:xfrm>
              <a:off x="374230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5"/>
                    <a:pt x="528" y="2131"/>
                    <a:pt x="1076" y="2131"/>
                  </a:cubicBezTo>
                  <a:cubicBezTo>
                    <a:pt x="1335" y="2131"/>
                    <a:pt x="1599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7268;p134">
              <a:extLst>
                <a:ext uri="{FF2B5EF4-FFF2-40B4-BE49-F238E27FC236}">
                  <a16:creationId xmlns:a16="http://schemas.microsoft.com/office/drawing/2014/main" id="{B3E4B7C1-F424-FB58-B3AC-2EEB394506CA}"/>
                </a:ext>
              </a:extLst>
            </p:cNvPr>
            <p:cNvSpPr/>
            <p:nvPr>
              <p:custDataLst>
                <p:tags r:id="rId251"/>
              </p:custDataLst>
            </p:nvPr>
          </p:nvSpPr>
          <p:spPr>
            <a:xfrm>
              <a:off x="37423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7269;p134">
              <a:extLst>
                <a:ext uri="{FF2B5EF4-FFF2-40B4-BE49-F238E27FC236}">
                  <a16:creationId xmlns:a16="http://schemas.microsoft.com/office/drawing/2014/main" id="{44332106-AA9E-A1CF-2C1C-D8B669387B7C}"/>
                </a:ext>
              </a:extLst>
            </p:cNvPr>
            <p:cNvSpPr/>
            <p:nvPr>
              <p:custDataLst>
                <p:tags r:id="rId252"/>
              </p:custDataLst>
            </p:nvPr>
          </p:nvSpPr>
          <p:spPr>
            <a:xfrm>
              <a:off x="38185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7270;p134">
              <a:extLst>
                <a:ext uri="{FF2B5EF4-FFF2-40B4-BE49-F238E27FC236}">
                  <a16:creationId xmlns:a16="http://schemas.microsoft.com/office/drawing/2014/main" id="{2C7272E7-B960-3042-9841-576CE47F3EAA}"/>
                </a:ext>
              </a:extLst>
            </p:cNvPr>
            <p:cNvSpPr/>
            <p:nvPr>
              <p:custDataLst>
                <p:tags r:id="rId253"/>
              </p:custDataLst>
            </p:nvPr>
          </p:nvSpPr>
          <p:spPr>
            <a:xfrm>
              <a:off x="38185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7271;p134">
              <a:extLst>
                <a:ext uri="{FF2B5EF4-FFF2-40B4-BE49-F238E27FC236}">
                  <a16:creationId xmlns:a16="http://schemas.microsoft.com/office/drawing/2014/main" id="{3D73FC39-A546-4E0F-8020-217257A0733E}"/>
                </a:ext>
              </a:extLst>
            </p:cNvPr>
            <p:cNvSpPr/>
            <p:nvPr>
              <p:custDataLst>
                <p:tags r:id="rId254"/>
              </p:custDataLst>
            </p:nvPr>
          </p:nvSpPr>
          <p:spPr>
            <a:xfrm>
              <a:off x="38185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7272;p134">
              <a:extLst>
                <a:ext uri="{FF2B5EF4-FFF2-40B4-BE49-F238E27FC236}">
                  <a16:creationId xmlns:a16="http://schemas.microsoft.com/office/drawing/2014/main" id="{5AC91C82-439D-6B38-675E-542A9BAE24BD}"/>
                </a:ext>
              </a:extLst>
            </p:cNvPr>
            <p:cNvSpPr/>
            <p:nvPr>
              <p:custDataLst>
                <p:tags r:id="rId255"/>
              </p:custDataLst>
            </p:nvPr>
          </p:nvSpPr>
          <p:spPr>
            <a:xfrm>
              <a:off x="38185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7273;p134">
              <a:extLst>
                <a:ext uri="{FF2B5EF4-FFF2-40B4-BE49-F238E27FC236}">
                  <a16:creationId xmlns:a16="http://schemas.microsoft.com/office/drawing/2014/main" id="{1999C70E-94B3-7C51-F919-8E61BBD0BCB0}"/>
                </a:ext>
              </a:extLst>
            </p:cNvPr>
            <p:cNvSpPr/>
            <p:nvPr>
              <p:custDataLst>
                <p:tags r:id="rId256"/>
              </p:custDataLst>
            </p:nvPr>
          </p:nvSpPr>
          <p:spPr>
            <a:xfrm>
              <a:off x="38185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7274;p134">
              <a:extLst>
                <a:ext uri="{FF2B5EF4-FFF2-40B4-BE49-F238E27FC236}">
                  <a16:creationId xmlns:a16="http://schemas.microsoft.com/office/drawing/2014/main" id="{763BA4CD-4928-8C3E-6956-B526648D1589}"/>
                </a:ext>
              </a:extLst>
            </p:cNvPr>
            <p:cNvSpPr/>
            <p:nvPr>
              <p:custDataLst>
                <p:tags r:id="rId257"/>
              </p:custDataLst>
            </p:nvPr>
          </p:nvSpPr>
          <p:spPr>
            <a:xfrm>
              <a:off x="38185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7275;p134">
              <a:extLst>
                <a:ext uri="{FF2B5EF4-FFF2-40B4-BE49-F238E27FC236}">
                  <a16:creationId xmlns:a16="http://schemas.microsoft.com/office/drawing/2014/main" id="{0DBF4ACD-79BA-7A9D-5D46-07902959E94E}"/>
                </a:ext>
              </a:extLst>
            </p:cNvPr>
            <p:cNvSpPr/>
            <p:nvPr>
              <p:custDataLst>
                <p:tags r:id="rId258"/>
              </p:custDataLst>
            </p:nvPr>
          </p:nvSpPr>
          <p:spPr>
            <a:xfrm>
              <a:off x="38185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7276;p134">
              <a:extLst>
                <a:ext uri="{FF2B5EF4-FFF2-40B4-BE49-F238E27FC236}">
                  <a16:creationId xmlns:a16="http://schemas.microsoft.com/office/drawing/2014/main" id="{957374EB-BE92-BA0F-28C3-C01CF10C57D1}"/>
                </a:ext>
              </a:extLst>
            </p:cNvPr>
            <p:cNvSpPr/>
            <p:nvPr>
              <p:custDataLst>
                <p:tags r:id="rId259"/>
              </p:custDataLst>
            </p:nvPr>
          </p:nvSpPr>
          <p:spPr>
            <a:xfrm>
              <a:off x="381852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7277;p134">
              <a:extLst>
                <a:ext uri="{FF2B5EF4-FFF2-40B4-BE49-F238E27FC236}">
                  <a16:creationId xmlns:a16="http://schemas.microsoft.com/office/drawing/2014/main" id="{BA514947-C3F1-A388-5A97-442AD32AD1D0}"/>
                </a:ext>
              </a:extLst>
            </p:cNvPr>
            <p:cNvSpPr/>
            <p:nvPr>
              <p:custDataLst>
                <p:tags r:id="rId260"/>
              </p:custDataLst>
            </p:nvPr>
          </p:nvSpPr>
          <p:spPr>
            <a:xfrm>
              <a:off x="38185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7278;p134">
              <a:extLst>
                <a:ext uri="{FF2B5EF4-FFF2-40B4-BE49-F238E27FC236}">
                  <a16:creationId xmlns:a16="http://schemas.microsoft.com/office/drawing/2014/main" id="{60C7CC25-F52A-96D5-CE0D-469102197997}"/>
                </a:ext>
              </a:extLst>
            </p:cNvPr>
            <p:cNvSpPr/>
            <p:nvPr>
              <p:custDataLst>
                <p:tags r:id="rId261"/>
              </p:custDataLst>
            </p:nvPr>
          </p:nvSpPr>
          <p:spPr>
            <a:xfrm>
              <a:off x="38185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7279;p134">
              <a:extLst>
                <a:ext uri="{FF2B5EF4-FFF2-40B4-BE49-F238E27FC236}">
                  <a16:creationId xmlns:a16="http://schemas.microsoft.com/office/drawing/2014/main" id="{C1F49E5D-025D-BFE9-3729-22F0A9184A71}"/>
                </a:ext>
              </a:extLst>
            </p:cNvPr>
            <p:cNvSpPr/>
            <p:nvPr>
              <p:custDataLst>
                <p:tags r:id="rId262"/>
              </p:custDataLst>
            </p:nvPr>
          </p:nvSpPr>
          <p:spPr>
            <a:xfrm>
              <a:off x="38947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7280;p134">
              <a:extLst>
                <a:ext uri="{FF2B5EF4-FFF2-40B4-BE49-F238E27FC236}">
                  <a16:creationId xmlns:a16="http://schemas.microsoft.com/office/drawing/2014/main" id="{30DC135B-3743-F242-DD95-83EB8C3FFFDC}"/>
                </a:ext>
              </a:extLst>
            </p:cNvPr>
            <p:cNvSpPr/>
            <p:nvPr>
              <p:custDataLst>
                <p:tags r:id="rId263"/>
              </p:custDataLst>
            </p:nvPr>
          </p:nvSpPr>
          <p:spPr>
            <a:xfrm>
              <a:off x="38947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7281;p134">
              <a:extLst>
                <a:ext uri="{FF2B5EF4-FFF2-40B4-BE49-F238E27FC236}">
                  <a16:creationId xmlns:a16="http://schemas.microsoft.com/office/drawing/2014/main" id="{93DB6C42-E80B-B813-AD0A-9AB58A1639F1}"/>
                </a:ext>
              </a:extLst>
            </p:cNvPr>
            <p:cNvSpPr/>
            <p:nvPr>
              <p:custDataLst>
                <p:tags r:id="rId264"/>
              </p:custDataLst>
            </p:nvPr>
          </p:nvSpPr>
          <p:spPr>
            <a:xfrm>
              <a:off x="3894725" y="385677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7282;p134">
              <a:extLst>
                <a:ext uri="{FF2B5EF4-FFF2-40B4-BE49-F238E27FC236}">
                  <a16:creationId xmlns:a16="http://schemas.microsoft.com/office/drawing/2014/main" id="{746430B3-9E6C-8EB9-2DFD-061D5E5C565D}"/>
                </a:ext>
              </a:extLst>
            </p:cNvPr>
            <p:cNvSpPr/>
            <p:nvPr>
              <p:custDataLst>
                <p:tags r:id="rId265"/>
              </p:custDataLst>
            </p:nvPr>
          </p:nvSpPr>
          <p:spPr>
            <a:xfrm>
              <a:off x="38947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7283;p134">
              <a:extLst>
                <a:ext uri="{FF2B5EF4-FFF2-40B4-BE49-F238E27FC236}">
                  <a16:creationId xmlns:a16="http://schemas.microsoft.com/office/drawing/2014/main" id="{ACCF3518-8C1A-63A7-245A-74FB538ED88B}"/>
                </a:ext>
              </a:extLst>
            </p:cNvPr>
            <p:cNvSpPr/>
            <p:nvPr>
              <p:custDataLst>
                <p:tags r:id="rId266"/>
              </p:custDataLst>
            </p:nvPr>
          </p:nvSpPr>
          <p:spPr>
            <a:xfrm>
              <a:off x="38947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7284;p134">
              <a:extLst>
                <a:ext uri="{FF2B5EF4-FFF2-40B4-BE49-F238E27FC236}">
                  <a16:creationId xmlns:a16="http://schemas.microsoft.com/office/drawing/2014/main" id="{C01AD706-4DEE-CBCA-977A-43057F577AB2}"/>
                </a:ext>
              </a:extLst>
            </p:cNvPr>
            <p:cNvSpPr/>
            <p:nvPr>
              <p:custDataLst>
                <p:tags r:id="rId267"/>
              </p:custDataLst>
            </p:nvPr>
          </p:nvSpPr>
          <p:spPr>
            <a:xfrm>
              <a:off x="38947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7285;p134">
              <a:extLst>
                <a:ext uri="{FF2B5EF4-FFF2-40B4-BE49-F238E27FC236}">
                  <a16:creationId xmlns:a16="http://schemas.microsoft.com/office/drawing/2014/main" id="{36CD4D26-A4CA-647F-1D0C-26E925DC1EA5}"/>
                </a:ext>
              </a:extLst>
            </p:cNvPr>
            <p:cNvSpPr/>
            <p:nvPr>
              <p:custDataLst>
                <p:tags r:id="rId268"/>
              </p:custDataLst>
            </p:nvPr>
          </p:nvSpPr>
          <p:spPr>
            <a:xfrm>
              <a:off x="3894725" y="355192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7286;p134">
              <a:extLst>
                <a:ext uri="{FF2B5EF4-FFF2-40B4-BE49-F238E27FC236}">
                  <a16:creationId xmlns:a16="http://schemas.microsoft.com/office/drawing/2014/main" id="{2B374ABB-151C-EFF8-00FF-26BE637F52D9}"/>
                </a:ext>
              </a:extLst>
            </p:cNvPr>
            <p:cNvSpPr/>
            <p:nvPr>
              <p:custDataLst>
                <p:tags r:id="rId269"/>
              </p:custDataLst>
            </p:nvPr>
          </p:nvSpPr>
          <p:spPr>
            <a:xfrm>
              <a:off x="38947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7287;p134">
              <a:extLst>
                <a:ext uri="{FF2B5EF4-FFF2-40B4-BE49-F238E27FC236}">
                  <a16:creationId xmlns:a16="http://schemas.microsoft.com/office/drawing/2014/main" id="{D4D76C1F-468B-01C8-9D21-910AD3F14C20}"/>
                </a:ext>
              </a:extLst>
            </p:cNvPr>
            <p:cNvSpPr/>
            <p:nvPr>
              <p:custDataLst>
                <p:tags r:id="rId270"/>
              </p:custDataLst>
            </p:nvPr>
          </p:nvSpPr>
          <p:spPr>
            <a:xfrm>
              <a:off x="38947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7288;p134">
              <a:extLst>
                <a:ext uri="{FF2B5EF4-FFF2-40B4-BE49-F238E27FC236}">
                  <a16:creationId xmlns:a16="http://schemas.microsoft.com/office/drawing/2014/main" id="{5113D8DC-D41D-8D65-255C-C91FEF5D70FE}"/>
                </a:ext>
              </a:extLst>
            </p:cNvPr>
            <p:cNvSpPr/>
            <p:nvPr>
              <p:custDataLst>
                <p:tags r:id="rId271"/>
              </p:custDataLst>
            </p:nvPr>
          </p:nvSpPr>
          <p:spPr>
            <a:xfrm>
              <a:off x="389460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17289;p134">
              <a:extLst>
                <a:ext uri="{FF2B5EF4-FFF2-40B4-BE49-F238E27FC236}">
                  <a16:creationId xmlns:a16="http://schemas.microsoft.com/office/drawing/2014/main" id="{10BABD5E-8343-0B3D-7907-A046F17FD40E}"/>
                </a:ext>
              </a:extLst>
            </p:cNvPr>
            <p:cNvSpPr/>
            <p:nvPr>
              <p:custDataLst>
                <p:tags r:id="rId272"/>
              </p:custDataLst>
            </p:nvPr>
          </p:nvSpPr>
          <p:spPr>
            <a:xfrm>
              <a:off x="38947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17290;p134">
              <a:extLst>
                <a:ext uri="{FF2B5EF4-FFF2-40B4-BE49-F238E27FC236}">
                  <a16:creationId xmlns:a16="http://schemas.microsoft.com/office/drawing/2014/main" id="{16B05778-16D5-6C53-41A1-66F56ECF9EE9}"/>
                </a:ext>
              </a:extLst>
            </p:cNvPr>
            <p:cNvSpPr/>
            <p:nvPr>
              <p:custDataLst>
                <p:tags r:id="rId273"/>
              </p:custDataLst>
            </p:nvPr>
          </p:nvSpPr>
          <p:spPr>
            <a:xfrm>
              <a:off x="38947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17291;p134">
              <a:extLst>
                <a:ext uri="{FF2B5EF4-FFF2-40B4-BE49-F238E27FC236}">
                  <a16:creationId xmlns:a16="http://schemas.microsoft.com/office/drawing/2014/main" id="{611B8CE5-C2F2-B70A-95A5-71FDE6D42BD8}"/>
                </a:ext>
              </a:extLst>
            </p:cNvPr>
            <p:cNvSpPr/>
            <p:nvPr>
              <p:custDataLst>
                <p:tags r:id="rId274"/>
              </p:custDataLst>
            </p:nvPr>
          </p:nvSpPr>
          <p:spPr>
            <a:xfrm>
              <a:off x="38947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17292;p134">
              <a:extLst>
                <a:ext uri="{FF2B5EF4-FFF2-40B4-BE49-F238E27FC236}">
                  <a16:creationId xmlns:a16="http://schemas.microsoft.com/office/drawing/2014/main" id="{EB2E0466-442B-8083-A6B4-42B69C8005A7}"/>
                </a:ext>
              </a:extLst>
            </p:cNvPr>
            <p:cNvSpPr/>
            <p:nvPr>
              <p:custDataLst>
                <p:tags r:id="rId275"/>
              </p:custDataLst>
            </p:nvPr>
          </p:nvSpPr>
          <p:spPr>
            <a:xfrm>
              <a:off x="38947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17293;p134">
              <a:extLst>
                <a:ext uri="{FF2B5EF4-FFF2-40B4-BE49-F238E27FC236}">
                  <a16:creationId xmlns:a16="http://schemas.microsoft.com/office/drawing/2014/main" id="{AE71EEB9-D6F1-4A5A-F72C-60B9600268A6}"/>
                </a:ext>
              </a:extLst>
            </p:cNvPr>
            <p:cNvSpPr/>
            <p:nvPr>
              <p:custDataLst>
                <p:tags r:id="rId276"/>
              </p:custDataLst>
            </p:nvPr>
          </p:nvSpPr>
          <p:spPr>
            <a:xfrm>
              <a:off x="38947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17294;p134">
              <a:extLst>
                <a:ext uri="{FF2B5EF4-FFF2-40B4-BE49-F238E27FC236}">
                  <a16:creationId xmlns:a16="http://schemas.microsoft.com/office/drawing/2014/main" id="{ACEFEDD4-A8C7-481D-7AC4-A1D9A07C55F6}"/>
                </a:ext>
              </a:extLst>
            </p:cNvPr>
            <p:cNvSpPr/>
            <p:nvPr>
              <p:custDataLst>
                <p:tags r:id="rId277"/>
              </p:custDataLst>
            </p:nvPr>
          </p:nvSpPr>
          <p:spPr>
            <a:xfrm>
              <a:off x="38947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17295;p134">
              <a:extLst>
                <a:ext uri="{FF2B5EF4-FFF2-40B4-BE49-F238E27FC236}">
                  <a16:creationId xmlns:a16="http://schemas.microsoft.com/office/drawing/2014/main" id="{711BE4EA-901E-E4C5-DD77-7769ED912A6B}"/>
                </a:ext>
              </a:extLst>
            </p:cNvPr>
            <p:cNvSpPr/>
            <p:nvPr>
              <p:custDataLst>
                <p:tags r:id="rId278"/>
              </p:custDataLst>
            </p:nvPr>
          </p:nvSpPr>
          <p:spPr>
            <a:xfrm>
              <a:off x="38185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17296;p134">
              <a:extLst>
                <a:ext uri="{FF2B5EF4-FFF2-40B4-BE49-F238E27FC236}">
                  <a16:creationId xmlns:a16="http://schemas.microsoft.com/office/drawing/2014/main" id="{FC3F1DC0-BF82-94BD-389B-C6D41D3AA31B}"/>
                </a:ext>
              </a:extLst>
            </p:cNvPr>
            <p:cNvSpPr/>
            <p:nvPr>
              <p:custDataLst>
                <p:tags r:id="rId279"/>
              </p:custDataLst>
            </p:nvPr>
          </p:nvSpPr>
          <p:spPr>
            <a:xfrm>
              <a:off x="3742300" y="2866425"/>
              <a:ext cx="62225" cy="53225"/>
            </a:xfrm>
            <a:custGeom>
              <a:avLst/>
              <a:gdLst/>
              <a:ahLst/>
              <a:cxnLst/>
              <a:rect l="l" t="t" r="r" b="b"/>
              <a:pathLst>
                <a:path w="2489" h="2129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1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17297;p134">
              <a:extLst>
                <a:ext uri="{FF2B5EF4-FFF2-40B4-BE49-F238E27FC236}">
                  <a16:creationId xmlns:a16="http://schemas.microsoft.com/office/drawing/2014/main" id="{BC5B4692-204B-63B1-126F-353598E3E64F}"/>
                </a:ext>
              </a:extLst>
            </p:cNvPr>
            <p:cNvSpPr/>
            <p:nvPr>
              <p:custDataLst>
                <p:tags r:id="rId280"/>
              </p:custDataLst>
            </p:nvPr>
          </p:nvSpPr>
          <p:spPr>
            <a:xfrm>
              <a:off x="36661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17298;p134">
              <a:extLst>
                <a:ext uri="{FF2B5EF4-FFF2-40B4-BE49-F238E27FC236}">
                  <a16:creationId xmlns:a16="http://schemas.microsoft.com/office/drawing/2014/main" id="{8ABB0147-0495-515B-126C-3F85DBBBF9AB}"/>
                </a:ext>
              </a:extLst>
            </p:cNvPr>
            <p:cNvSpPr/>
            <p:nvPr>
              <p:custDataLst>
                <p:tags r:id="rId281"/>
              </p:custDataLst>
            </p:nvPr>
          </p:nvSpPr>
          <p:spPr>
            <a:xfrm>
              <a:off x="450405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17299;p134">
              <a:extLst>
                <a:ext uri="{FF2B5EF4-FFF2-40B4-BE49-F238E27FC236}">
                  <a16:creationId xmlns:a16="http://schemas.microsoft.com/office/drawing/2014/main" id="{AF62826E-73AE-597B-D3A0-65F2535AB0F6}"/>
                </a:ext>
              </a:extLst>
            </p:cNvPr>
            <p:cNvSpPr/>
            <p:nvPr>
              <p:custDataLst>
                <p:tags r:id="rId282"/>
              </p:custDataLst>
            </p:nvPr>
          </p:nvSpPr>
          <p:spPr>
            <a:xfrm>
              <a:off x="4504050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17300;p134">
              <a:extLst>
                <a:ext uri="{FF2B5EF4-FFF2-40B4-BE49-F238E27FC236}">
                  <a16:creationId xmlns:a16="http://schemas.microsoft.com/office/drawing/2014/main" id="{AA9DAC10-79D7-7875-EB53-D7CEE8F22632}"/>
                </a:ext>
              </a:extLst>
            </p:cNvPr>
            <p:cNvSpPr/>
            <p:nvPr>
              <p:custDataLst>
                <p:tags r:id="rId283"/>
              </p:custDataLst>
            </p:nvPr>
          </p:nvSpPr>
          <p:spPr>
            <a:xfrm>
              <a:off x="45040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17301;p134">
              <a:extLst>
                <a:ext uri="{FF2B5EF4-FFF2-40B4-BE49-F238E27FC236}">
                  <a16:creationId xmlns:a16="http://schemas.microsoft.com/office/drawing/2014/main" id="{B83B71F1-4060-E14B-FADF-F226C910E827}"/>
                </a:ext>
              </a:extLst>
            </p:cNvPr>
            <p:cNvSpPr/>
            <p:nvPr>
              <p:custDataLst>
                <p:tags r:id="rId284"/>
              </p:custDataLst>
            </p:nvPr>
          </p:nvSpPr>
          <p:spPr>
            <a:xfrm>
              <a:off x="44278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17302;p134">
              <a:extLst>
                <a:ext uri="{FF2B5EF4-FFF2-40B4-BE49-F238E27FC236}">
                  <a16:creationId xmlns:a16="http://schemas.microsoft.com/office/drawing/2014/main" id="{7BC1081F-FCB4-5B0D-0BDA-C6906D723D82}"/>
                </a:ext>
              </a:extLst>
            </p:cNvPr>
            <p:cNvSpPr/>
            <p:nvPr>
              <p:custDataLst>
                <p:tags r:id="rId285"/>
              </p:custDataLst>
            </p:nvPr>
          </p:nvSpPr>
          <p:spPr>
            <a:xfrm>
              <a:off x="44278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17303;p134">
              <a:extLst>
                <a:ext uri="{FF2B5EF4-FFF2-40B4-BE49-F238E27FC236}">
                  <a16:creationId xmlns:a16="http://schemas.microsoft.com/office/drawing/2014/main" id="{F95A686C-4CD6-E870-D868-33F4033F38F9}"/>
                </a:ext>
              </a:extLst>
            </p:cNvPr>
            <p:cNvSpPr/>
            <p:nvPr>
              <p:custDataLst>
                <p:tags r:id="rId286"/>
              </p:custDataLst>
            </p:nvPr>
          </p:nvSpPr>
          <p:spPr>
            <a:xfrm>
              <a:off x="44278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17304;p134">
              <a:extLst>
                <a:ext uri="{FF2B5EF4-FFF2-40B4-BE49-F238E27FC236}">
                  <a16:creationId xmlns:a16="http://schemas.microsoft.com/office/drawing/2014/main" id="{6891C90C-738F-95E1-8CAA-8A498E637ECD}"/>
                </a:ext>
              </a:extLst>
            </p:cNvPr>
            <p:cNvSpPr/>
            <p:nvPr>
              <p:custDataLst>
                <p:tags r:id="rId287"/>
              </p:custDataLst>
            </p:nvPr>
          </p:nvSpPr>
          <p:spPr>
            <a:xfrm>
              <a:off x="442782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17305;p134">
              <a:extLst>
                <a:ext uri="{FF2B5EF4-FFF2-40B4-BE49-F238E27FC236}">
                  <a16:creationId xmlns:a16="http://schemas.microsoft.com/office/drawing/2014/main" id="{033F50CE-E826-E977-C584-5B6F09F76AC4}"/>
                </a:ext>
              </a:extLst>
            </p:cNvPr>
            <p:cNvSpPr/>
            <p:nvPr>
              <p:custDataLst>
                <p:tags r:id="rId288"/>
              </p:custDataLst>
            </p:nvPr>
          </p:nvSpPr>
          <p:spPr>
            <a:xfrm>
              <a:off x="442782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17306;p134">
              <a:extLst>
                <a:ext uri="{FF2B5EF4-FFF2-40B4-BE49-F238E27FC236}">
                  <a16:creationId xmlns:a16="http://schemas.microsoft.com/office/drawing/2014/main" id="{B118986E-E567-1481-1BD9-7D591204CADA}"/>
                </a:ext>
              </a:extLst>
            </p:cNvPr>
            <p:cNvSpPr/>
            <p:nvPr>
              <p:custDataLst>
                <p:tags r:id="rId289"/>
              </p:custDataLst>
            </p:nvPr>
          </p:nvSpPr>
          <p:spPr>
            <a:xfrm>
              <a:off x="43516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17307;p134">
              <a:extLst>
                <a:ext uri="{FF2B5EF4-FFF2-40B4-BE49-F238E27FC236}">
                  <a16:creationId xmlns:a16="http://schemas.microsoft.com/office/drawing/2014/main" id="{E93D1854-CA6C-B43B-EAE6-9ED70DEB5B17}"/>
                </a:ext>
              </a:extLst>
            </p:cNvPr>
            <p:cNvSpPr/>
            <p:nvPr>
              <p:custDataLst>
                <p:tags r:id="rId290"/>
              </p:custDataLst>
            </p:nvPr>
          </p:nvSpPr>
          <p:spPr>
            <a:xfrm>
              <a:off x="43516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17308;p134">
              <a:extLst>
                <a:ext uri="{FF2B5EF4-FFF2-40B4-BE49-F238E27FC236}">
                  <a16:creationId xmlns:a16="http://schemas.microsoft.com/office/drawing/2014/main" id="{501F0168-691C-81B1-BA67-F962CEC96732}"/>
                </a:ext>
              </a:extLst>
            </p:cNvPr>
            <p:cNvSpPr/>
            <p:nvPr>
              <p:custDataLst>
                <p:tags r:id="rId291"/>
              </p:custDataLst>
            </p:nvPr>
          </p:nvSpPr>
          <p:spPr>
            <a:xfrm>
              <a:off x="43516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17309;p134">
              <a:extLst>
                <a:ext uri="{FF2B5EF4-FFF2-40B4-BE49-F238E27FC236}">
                  <a16:creationId xmlns:a16="http://schemas.microsoft.com/office/drawing/2014/main" id="{6B335C88-0141-5B59-BB44-50931F4E60E1}"/>
                </a:ext>
              </a:extLst>
            </p:cNvPr>
            <p:cNvSpPr/>
            <p:nvPr>
              <p:custDataLst>
                <p:tags r:id="rId292"/>
              </p:custDataLst>
            </p:nvPr>
          </p:nvSpPr>
          <p:spPr>
            <a:xfrm>
              <a:off x="435160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17310;p134">
              <a:extLst>
                <a:ext uri="{FF2B5EF4-FFF2-40B4-BE49-F238E27FC236}">
                  <a16:creationId xmlns:a16="http://schemas.microsoft.com/office/drawing/2014/main" id="{38560768-FABD-1AB7-9218-FD5C0A993B34}"/>
                </a:ext>
              </a:extLst>
            </p:cNvPr>
            <p:cNvSpPr/>
            <p:nvPr>
              <p:custDataLst>
                <p:tags r:id="rId293"/>
              </p:custDataLst>
            </p:nvPr>
          </p:nvSpPr>
          <p:spPr>
            <a:xfrm>
              <a:off x="435160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17311;p134">
              <a:extLst>
                <a:ext uri="{FF2B5EF4-FFF2-40B4-BE49-F238E27FC236}">
                  <a16:creationId xmlns:a16="http://schemas.microsoft.com/office/drawing/2014/main" id="{13154163-2396-C5DE-B0DF-D5358617E8BD}"/>
                </a:ext>
              </a:extLst>
            </p:cNvPr>
            <p:cNvSpPr/>
            <p:nvPr>
              <p:custDataLst>
                <p:tags r:id="rId294"/>
              </p:custDataLst>
            </p:nvPr>
          </p:nvSpPr>
          <p:spPr>
            <a:xfrm>
              <a:off x="42756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17312;p134">
              <a:extLst>
                <a:ext uri="{FF2B5EF4-FFF2-40B4-BE49-F238E27FC236}">
                  <a16:creationId xmlns:a16="http://schemas.microsoft.com/office/drawing/2014/main" id="{AE8B261F-E246-3BE9-296B-A9DE07ADA766}"/>
                </a:ext>
              </a:extLst>
            </p:cNvPr>
            <p:cNvSpPr/>
            <p:nvPr>
              <p:custDataLst>
                <p:tags r:id="rId295"/>
              </p:custDataLst>
            </p:nvPr>
          </p:nvSpPr>
          <p:spPr>
            <a:xfrm>
              <a:off x="42756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17313;p134">
              <a:extLst>
                <a:ext uri="{FF2B5EF4-FFF2-40B4-BE49-F238E27FC236}">
                  <a16:creationId xmlns:a16="http://schemas.microsoft.com/office/drawing/2014/main" id="{EC605F73-C1A2-9E70-4A7B-B3C55513DAAA}"/>
                </a:ext>
              </a:extLst>
            </p:cNvPr>
            <p:cNvSpPr/>
            <p:nvPr>
              <p:custDataLst>
                <p:tags r:id="rId296"/>
              </p:custDataLst>
            </p:nvPr>
          </p:nvSpPr>
          <p:spPr>
            <a:xfrm>
              <a:off x="42756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17314;p134">
              <a:extLst>
                <a:ext uri="{FF2B5EF4-FFF2-40B4-BE49-F238E27FC236}">
                  <a16:creationId xmlns:a16="http://schemas.microsoft.com/office/drawing/2014/main" id="{0A3427F6-7898-A7C2-961C-5F5488373F9E}"/>
                </a:ext>
              </a:extLst>
            </p:cNvPr>
            <p:cNvSpPr/>
            <p:nvPr>
              <p:custDataLst>
                <p:tags r:id="rId297"/>
              </p:custDataLst>
            </p:nvPr>
          </p:nvSpPr>
          <p:spPr>
            <a:xfrm>
              <a:off x="427560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17315;p134">
              <a:extLst>
                <a:ext uri="{FF2B5EF4-FFF2-40B4-BE49-F238E27FC236}">
                  <a16:creationId xmlns:a16="http://schemas.microsoft.com/office/drawing/2014/main" id="{4C27578A-FCAF-02E0-ECF2-B673BE02F21D}"/>
                </a:ext>
              </a:extLst>
            </p:cNvPr>
            <p:cNvSpPr/>
            <p:nvPr>
              <p:custDataLst>
                <p:tags r:id="rId298"/>
              </p:custDataLst>
            </p:nvPr>
          </p:nvSpPr>
          <p:spPr>
            <a:xfrm>
              <a:off x="42756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17316;p134">
              <a:extLst>
                <a:ext uri="{FF2B5EF4-FFF2-40B4-BE49-F238E27FC236}">
                  <a16:creationId xmlns:a16="http://schemas.microsoft.com/office/drawing/2014/main" id="{56EAD852-C450-2E4C-B4E8-D7FFA93DAF47}"/>
                </a:ext>
              </a:extLst>
            </p:cNvPr>
            <p:cNvSpPr/>
            <p:nvPr>
              <p:custDataLst>
                <p:tags r:id="rId299"/>
              </p:custDataLst>
            </p:nvPr>
          </p:nvSpPr>
          <p:spPr>
            <a:xfrm>
              <a:off x="42756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17317;p134">
              <a:extLst>
                <a:ext uri="{FF2B5EF4-FFF2-40B4-BE49-F238E27FC236}">
                  <a16:creationId xmlns:a16="http://schemas.microsoft.com/office/drawing/2014/main" id="{F4F6F00C-D9F3-897A-DD9A-3B4ADA3A2D12}"/>
                </a:ext>
              </a:extLst>
            </p:cNvPr>
            <p:cNvSpPr/>
            <p:nvPr>
              <p:custDataLst>
                <p:tags r:id="rId300"/>
              </p:custDataLst>
            </p:nvPr>
          </p:nvSpPr>
          <p:spPr>
            <a:xfrm>
              <a:off x="42756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17318;p134">
              <a:extLst>
                <a:ext uri="{FF2B5EF4-FFF2-40B4-BE49-F238E27FC236}">
                  <a16:creationId xmlns:a16="http://schemas.microsoft.com/office/drawing/2014/main" id="{6D4DE9EC-1267-9F73-5888-7357FAB3311F}"/>
                </a:ext>
              </a:extLst>
            </p:cNvPr>
            <p:cNvSpPr/>
            <p:nvPr>
              <p:custDataLst>
                <p:tags r:id="rId301"/>
              </p:custDataLst>
            </p:nvPr>
          </p:nvSpPr>
          <p:spPr>
            <a:xfrm>
              <a:off x="42756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17319;p134">
              <a:extLst>
                <a:ext uri="{FF2B5EF4-FFF2-40B4-BE49-F238E27FC236}">
                  <a16:creationId xmlns:a16="http://schemas.microsoft.com/office/drawing/2014/main" id="{39975D68-9DCB-E710-407A-8FF0FA8B73CD}"/>
                </a:ext>
              </a:extLst>
            </p:cNvPr>
            <p:cNvSpPr/>
            <p:nvPr>
              <p:custDataLst>
                <p:tags r:id="rId302"/>
              </p:custDataLst>
            </p:nvPr>
          </p:nvSpPr>
          <p:spPr>
            <a:xfrm>
              <a:off x="41994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17320;p134">
              <a:extLst>
                <a:ext uri="{FF2B5EF4-FFF2-40B4-BE49-F238E27FC236}">
                  <a16:creationId xmlns:a16="http://schemas.microsoft.com/office/drawing/2014/main" id="{0FD77DE4-06AF-CCB7-4751-30BCB22B80B4}"/>
                </a:ext>
              </a:extLst>
            </p:cNvPr>
            <p:cNvSpPr/>
            <p:nvPr>
              <p:custDataLst>
                <p:tags r:id="rId303"/>
              </p:custDataLst>
            </p:nvPr>
          </p:nvSpPr>
          <p:spPr>
            <a:xfrm>
              <a:off x="41994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17321;p134">
              <a:extLst>
                <a:ext uri="{FF2B5EF4-FFF2-40B4-BE49-F238E27FC236}">
                  <a16:creationId xmlns:a16="http://schemas.microsoft.com/office/drawing/2014/main" id="{86D09D8D-8087-CA38-796E-9828B893C279}"/>
                </a:ext>
              </a:extLst>
            </p:cNvPr>
            <p:cNvSpPr/>
            <p:nvPr>
              <p:custDataLst>
                <p:tags r:id="rId304"/>
              </p:custDataLst>
            </p:nvPr>
          </p:nvSpPr>
          <p:spPr>
            <a:xfrm>
              <a:off x="41994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17322;p134">
              <a:extLst>
                <a:ext uri="{FF2B5EF4-FFF2-40B4-BE49-F238E27FC236}">
                  <a16:creationId xmlns:a16="http://schemas.microsoft.com/office/drawing/2014/main" id="{DD94106B-1076-14EE-DD0D-DDDD2F7D3866}"/>
                </a:ext>
              </a:extLst>
            </p:cNvPr>
            <p:cNvSpPr/>
            <p:nvPr>
              <p:custDataLst>
                <p:tags r:id="rId305"/>
              </p:custDataLst>
            </p:nvPr>
          </p:nvSpPr>
          <p:spPr>
            <a:xfrm>
              <a:off x="41994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17323;p134">
              <a:extLst>
                <a:ext uri="{FF2B5EF4-FFF2-40B4-BE49-F238E27FC236}">
                  <a16:creationId xmlns:a16="http://schemas.microsoft.com/office/drawing/2014/main" id="{4389A4C6-9A3B-3498-B214-5A99C565615D}"/>
                </a:ext>
              </a:extLst>
            </p:cNvPr>
            <p:cNvSpPr/>
            <p:nvPr>
              <p:custDataLst>
                <p:tags r:id="rId306"/>
              </p:custDataLst>
            </p:nvPr>
          </p:nvSpPr>
          <p:spPr>
            <a:xfrm>
              <a:off x="41231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17324;p134">
              <a:extLst>
                <a:ext uri="{FF2B5EF4-FFF2-40B4-BE49-F238E27FC236}">
                  <a16:creationId xmlns:a16="http://schemas.microsoft.com/office/drawing/2014/main" id="{20E93804-ED3E-23BA-49FD-9781B2606951}"/>
                </a:ext>
              </a:extLst>
            </p:cNvPr>
            <p:cNvSpPr/>
            <p:nvPr>
              <p:custDataLst>
                <p:tags r:id="rId307"/>
              </p:custDataLst>
            </p:nvPr>
          </p:nvSpPr>
          <p:spPr>
            <a:xfrm>
              <a:off x="41231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17325;p134">
              <a:extLst>
                <a:ext uri="{FF2B5EF4-FFF2-40B4-BE49-F238E27FC236}">
                  <a16:creationId xmlns:a16="http://schemas.microsoft.com/office/drawing/2014/main" id="{D8B26790-A881-8D0E-8A4D-C3577C7994D4}"/>
                </a:ext>
              </a:extLst>
            </p:cNvPr>
            <p:cNvSpPr/>
            <p:nvPr>
              <p:custDataLst>
                <p:tags r:id="rId308"/>
              </p:custDataLst>
            </p:nvPr>
          </p:nvSpPr>
          <p:spPr>
            <a:xfrm>
              <a:off x="41231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17326;p134">
              <a:extLst>
                <a:ext uri="{FF2B5EF4-FFF2-40B4-BE49-F238E27FC236}">
                  <a16:creationId xmlns:a16="http://schemas.microsoft.com/office/drawing/2014/main" id="{608CDE73-3750-8D21-DDAF-101F9200C90F}"/>
                </a:ext>
              </a:extLst>
            </p:cNvPr>
            <p:cNvSpPr/>
            <p:nvPr>
              <p:custDataLst>
                <p:tags r:id="rId309"/>
              </p:custDataLst>
            </p:nvPr>
          </p:nvSpPr>
          <p:spPr>
            <a:xfrm>
              <a:off x="41231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17327;p134">
              <a:extLst>
                <a:ext uri="{FF2B5EF4-FFF2-40B4-BE49-F238E27FC236}">
                  <a16:creationId xmlns:a16="http://schemas.microsoft.com/office/drawing/2014/main" id="{D1169582-50A9-2B1F-4F33-D61D7666F71C}"/>
                </a:ext>
              </a:extLst>
            </p:cNvPr>
            <p:cNvSpPr/>
            <p:nvPr>
              <p:custDataLst>
                <p:tags r:id="rId310"/>
              </p:custDataLst>
            </p:nvPr>
          </p:nvSpPr>
          <p:spPr>
            <a:xfrm>
              <a:off x="41231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17328;p134">
              <a:extLst>
                <a:ext uri="{FF2B5EF4-FFF2-40B4-BE49-F238E27FC236}">
                  <a16:creationId xmlns:a16="http://schemas.microsoft.com/office/drawing/2014/main" id="{0EF8E286-3DF8-2211-77A9-65282B1BAB77}"/>
                </a:ext>
              </a:extLst>
            </p:cNvPr>
            <p:cNvSpPr/>
            <p:nvPr>
              <p:custDataLst>
                <p:tags r:id="rId311"/>
              </p:custDataLst>
            </p:nvPr>
          </p:nvSpPr>
          <p:spPr>
            <a:xfrm>
              <a:off x="40469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17329;p134">
              <a:extLst>
                <a:ext uri="{FF2B5EF4-FFF2-40B4-BE49-F238E27FC236}">
                  <a16:creationId xmlns:a16="http://schemas.microsoft.com/office/drawing/2014/main" id="{FFCAA341-1DE7-C791-C63D-4D94A32BF4C1}"/>
                </a:ext>
              </a:extLst>
            </p:cNvPr>
            <p:cNvSpPr/>
            <p:nvPr>
              <p:custDataLst>
                <p:tags r:id="rId312"/>
              </p:custDataLst>
            </p:nvPr>
          </p:nvSpPr>
          <p:spPr>
            <a:xfrm>
              <a:off x="40469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17330;p134">
              <a:extLst>
                <a:ext uri="{FF2B5EF4-FFF2-40B4-BE49-F238E27FC236}">
                  <a16:creationId xmlns:a16="http://schemas.microsoft.com/office/drawing/2014/main" id="{7942D720-BA76-17B8-B7E8-A15AEE1FE9A7}"/>
                </a:ext>
              </a:extLst>
            </p:cNvPr>
            <p:cNvSpPr/>
            <p:nvPr>
              <p:custDataLst>
                <p:tags r:id="rId313"/>
              </p:custDataLst>
            </p:nvPr>
          </p:nvSpPr>
          <p:spPr>
            <a:xfrm>
              <a:off x="40469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17331;p134">
              <a:extLst>
                <a:ext uri="{FF2B5EF4-FFF2-40B4-BE49-F238E27FC236}">
                  <a16:creationId xmlns:a16="http://schemas.microsoft.com/office/drawing/2014/main" id="{002546DE-C122-66A6-443C-01B619BC3775}"/>
                </a:ext>
              </a:extLst>
            </p:cNvPr>
            <p:cNvSpPr/>
            <p:nvPr>
              <p:custDataLst>
                <p:tags r:id="rId314"/>
              </p:custDataLst>
            </p:nvPr>
          </p:nvSpPr>
          <p:spPr>
            <a:xfrm>
              <a:off x="39709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17332;p134">
              <a:extLst>
                <a:ext uri="{FF2B5EF4-FFF2-40B4-BE49-F238E27FC236}">
                  <a16:creationId xmlns:a16="http://schemas.microsoft.com/office/drawing/2014/main" id="{3BD569FB-C4E4-5A09-3752-2C063BF9DD42}"/>
                </a:ext>
              </a:extLst>
            </p:cNvPr>
            <p:cNvSpPr/>
            <p:nvPr>
              <p:custDataLst>
                <p:tags r:id="rId315"/>
              </p:custDataLst>
            </p:nvPr>
          </p:nvSpPr>
          <p:spPr>
            <a:xfrm>
              <a:off x="39709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17333;p134">
              <a:extLst>
                <a:ext uri="{FF2B5EF4-FFF2-40B4-BE49-F238E27FC236}">
                  <a16:creationId xmlns:a16="http://schemas.microsoft.com/office/drawing/2014/main" id="{FE6B7778-4BCB-F6E4-7C33-CE368E9CAE75}"/>
                </a:ext>
              </a:extLst>
            </p:cNvPr>
            <p:cNvSpPr/>
            <p:nvPr>
              <p:custDataLst>
                <p:tags r:id="rId316"/>
              </p:custDataLst>
            </p:nvPr>
          </p:nvSpPr>
          <p:spPr>
            <a:xfrm>
              <a:off x="39709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17334;p134">
              <a:extLst>
                <a:ext uri="{FF2B5EF4-FFF2-40B4-BE49-F238E27FC236}">
                  <a16:creationId xmlns:a16="http://schemas.microsoft.com/office/drawing/2014/main" id="{B6BDFCD5-0FCE-B4D5-E12E-53C332E9A38C}"/>
                </a:ext>
              </a:extLst>
            </p:cNvPr>
            <p:cNvSpPr/>
            <p:nvPr>
              <p:custDataLst>
                <p:tags r:id="rId317"/>
              </p:custDataLst>
            </p:nvPr>
          </p:nvSpPr>
          <p:spPr>
            <a:xfrm>
              <a:off x="38947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17335;p134">
              <a:extLst>
                <a:ext uri="{FF2B5EF4-FFF2-40B4-BE49-F238E27FC236}">
                  <a16:creationId xmlns:a16="http://schemas.microsoft.com/office/drawing/2014/main" id="{27FAE29C-E3E7-3D76-9357-0A826D846DA4}"/>
                </a:ext>
              </a:extLst>
            </p:cNvPr>
            <p:cNvSpPr/>
            <p:nvPr>
              <p:custDataLst>
                <p:tags r:id="rId318"/>
              </p:custDataLst>
            </p:nvPr>
          </p:nvSpPr>
          <p:spPr>
            <a:xfrm>
              <a:off x="38947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17336;p134">
              <a:extLst>
                <a:ext uri="{FF2B5EF4-FFF2-40B4-BE49-F238E27FC236}">
                  <a16:creationId xmlns:a16="http://schemas.microsoft.com/office/drawing/2014/main" id="{BCB5CDF8-A04C-039E-AE5F-2B214BF4451E}"/>
                </a:ext>
              </a:extLst>
            </p:cNvPr>
            <p:cNvSpPr/>
            <p:nvPr>
              <p:custDataLst>
                <p:tags r:id="rId319"/>
              </p:custDataLst>
            </p:nvPr>
          </p:nvSpPr>
          <p:spPr>
            <a:xfrm>
              <a:off x="38947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17337;p134">
              <a:extLst>
                <a:ext uri="{FF2B5EF4-FFF2-40B4-BE49-F238E27FC236}">
                  <a16:creationId xmlns:a16="http://schemas.microsoft.com/office/drawing/2014/main" id="{9A58BF3A-A8F0-15FF-2228-2C72AE2F266D}"/>
                </a:ext>
              </a:extLst>
            </p:cNvPr>
            <p:cNvSpPr/>
            <p:nvPr>
              <p:custDataLst>
                <p:tags r:id="rId320"/>
              </p:custDataLst>
            </p:nvPr>
          </p:nvSpPr>
          <p:spPr>
            <a:xfrm>
              <a:off x="38947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17338;p134">
              <a:extLst>
                <a:ext uri="{FF2B5EF4-FFF2-40B4-BE49-F238E27FC236}">
                  <a16:creationId xmlns:a16="http://schemas.microsoft.com/office/drawing/2014/main" id="{979EF5A0-16E6-5F85-6313-B85E323CBCD0}"/>
                </a:ext>
              </a:extLst>
            </p:cNvPr>
            <p:cNvSpPr/>
            <p:nvPr>
              <p:custDataLst>
                <p:tags r:id="rId321"/>
              </p:custDataLst>
            </p:nvPr>
          </p:nvSpPr>
          <p:spPr>
            <a:xfrm>
              <a:off x="38185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17339;p134">
              <a:extLst>
                <a:ext uri="{FF2B5EF4-FFF2-40B4-BE49-F238E27FC236}">
                  <a16:creationId xmlns:a16="http://schemas.microsoft.com/office/drawing/2014/main" id="{917C954A-BBE3-442A-6D49-279835D8D241}"/>
                </a:ext>
              </a:extLst>
            </p:cNvPr>
            <p:cNvSpPr/>
            <p:nvPr>
              <p:custDataLst>
                <p:tags r:id="rId322"/>
              </p:custDataLst>
            </p:nvPr>
          </p:nvSpPr>
          <p:spPr>
            <a:xfrm>
              <a:off x="38185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17340;p134">
              <a:extLst>
                <a:ext uri="{FF2B5EF4-FFF2-40B4-BE49-F238E27FC236}">
                  <a16:creationId xmlns:a16="http://schemas.microsoft.com/office/drawing/2014/main" id="{FCA40E99-55B1-4644-0398-C0269329FC4D}"/>
                </a:ext>
              </a:extLst>
            </p:cNvPr>
            <p:cNvSpPr/>
            <p:nvPr>
              <p:custDataLst>
                <p:tags r:id="rId323"/>
              </p:custDataLst>
            </p:nvPr>
          </p:nvSpPr>
          <p:spPr>
            <a:xfrm>
              <a:off x="38185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17341;p134">
              <a:extLst>
                <a:ext uri="{FF2B5EF4-FFF2-40B4-BE49-F238E27FC236}">
                  <a16:creationId xmlns:a16="http://schemas.microsoft.com/office/drawing/2014/main" id="{EE00AD65-46AA-7EFD-D508-221C0D9F6205}"/>
                </a:ext>
              </a:extLst>
            </p:cNvPr>
            <p:cNvSpPr/>
            <p:nvPr>
              <p:custDataLst>
                <p:tags r:id="rId324"/>
              </p:custDataLst>
            </p:nvPr>
          </p:nvSpPr>
          <p:spPr>
            <a:xfrm>
              <a:off x="38185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17342;p134">
              <a:extLst>
                <a:ext uri="{FF2B5EF4-FFF2-40B4-BE49-F238E27FC236}">
                  <a16:creationId xmlns:a16="http://schemas.microsoft.com/office/drawing/2014/main" id="{5EAE256F-6EAB-47DD-BFED-CD00BE9C5D61}"/>
                </a:ext>
              </a:extLst>
            </p:cNvPr>
            <p:cNvSpPr/>
            <p:nvPr>
              <p:custDataLst>
                <p:tags r:id="rId325"/>
              </p:custDataLst>
            </p:nvPr>
          </p:nvSpPr>
          <p:spPr>
            <a:xfrm>
              <a:off x="38185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17343;p134">
              <a:extLst>
                <a:ext uri="{FF2B5EF4-FFF2-40B4-BE49-F238E27FC236}">
                  <a16:creationId xmlns:a16="http://schemas.microsoft.com/office/drawing/2014/main" id="{FF7B6186-9517-2343-A287-6221ACA7D9A4}"/>
                </a:ext>
              </a:extLst>
            </p:cNvPr>
            <p:cNvSpPr/>
            <p:nvPr>
              <p:custDataLst>
                <p:tags r:id="rId326"/>
              </p:custDataLst>
            </p:nvPr>
          </p:nvSpPr>
          <p:spPr>
            <a:xfrm>
              <a:off x="381852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17344;p134">
              <a:extLst>
                <a:ext uri="{FF2B5EF4-FFF2-40B4-BE49-F238E27FC236}">
                  <a16:creationId xmlns:a16="http://schemas.microsoft.com/office/drawing/2014/main" id="{CD3D2BBB-EFC5-5E58-A1A3-775172AC5517}"/>
                </a:ext>
              </a:extLst>
            </p:cNvPr>
            <p:cNvSpPr/>
            <p:nvPr>
              <p:custDataLst>
                <p:tags r:id="rId327"/>
              </p:custDataLst>
            </p:nvPr>
          </p:nvSpPr>
          <p:spPr>
            <a:xfrm>
              <a:off x="38185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17345;p134">
              <a:extLst>
                <a:ext uri="{FF2B5EF4-FFF2-40B4-BE49-F238E27FC236}">
                  <a16:creationId xmlns:a16="http://schemas.microsoft.com/office/drawing/2014/main" id="{F96A572E-CACD-AF71-DF82-4E46E2918BEE}"/>
                </a:ext>
              </a:extLst>
            </p:cNvPr>
            <p:cNvSpPr/>
            <p:nvPr>
              <p:custDataLst>
                <p:tags r:id="rId328"/>
              </p:custDataLst>
            </p:nvPr>
          </p:nvSpPr>
          <p:spPr>
            <a:xfrm>
              <a:off x="38185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17346;p134">
              <a:extLst>
                <a:ext uri="{FF2B5EF4-FFF2-40B4-BE49-F238E27FC236}">
                  <a16:creationId xmlns:a16="http://schemas.microsoft.com/office/drawing/2014/main" id="{E00F222C-AC8B-85AF-4A3F-86C7F92E40E4}"/>
                </a:ext>
              </a:extLst>
            </p:cNvPr>
            <p:cNvSpPr/>
            <p:nvPr>
              <p:custDataLst>
                <p:tags r:id="rId329"/>
              </p:custDataLst>
            </p:nvPr>
          </p:nvSpPr>
          <p:spPr>
            <a:xfrm>
              <a:off x="3742300" y="37803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17347;p134">
              <a:extLst>
                <a:ext uri="{FF2B5EF4-FFF2-40B4-BE49-F238E27FC236}">
                  <a16:creationId xmlns:a16="http://schemas.microsoft.com/office/drawing/2014/main" id="{B9C22769-AAAE-BA46-32C0-7AB384E2AD62}"/>
                </a:ext>
              </a:extLst>
            </p:cNvPr>
            <p:cNvSpPr/>
            <p:nvPr>
              <p:custDataLst>
                <p:tags r:id="rId330"/>
              </p:custDataLst>
            </p:nvPr>
          </p:nvSpPr>
          <p:spPr>
            <a:xfrm>
              <a:off x="37423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17348;p134">
              <a:extLst>
                <a:ext uri="{FF2B5EF4-FFF2-40B4-BE49-F238E27FC236}">
                  <a16:creationId xmlns:a16="http://schemas.microsoft.com/office/drawing/2014/main" id="{A88F257B-2BB1-33D9-3B73-06EB232FB97D}"/>
                </a:ext>
              </a:extLst>
            </p:cNvPr>
            <p:cNvSpPr/>
            <p:nvPr>
              <p:custDataLst>
                <p:tags r:id="rId331"/>
              </p:custDataLst>
            </p:nvPr>
          </p:nvSpPr>
          <p:spPr>
            <a:xfrm>
              <a:off x="37423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17349;p134">
              <a:extLst>
                <a:ext uri="{FF2B5EF4-FFF2-40B4-BE49-F238E27FC236}">
                  <a16:creationId xmlns:a16="http://schemas.microsoft.com/office/drawing/2014/main" id="{8DF8998A-C661-C79F-C662-BB508F16A5C8}"/>
                </a:ext>
              </a:extLst>
            </p:cNvPr>
            <p:cNvSpPr/>
            <p:nvPr>
              <p:custDataLst>
                <p:tags r:id="rId332"/>
              </p:custDataLst>
            </p:nvPr>
          </p:nvSpPr>
          <p:spPr>
            <a:xfrm>
              <a:off x="37423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17350;p134">
              <a:extLst>
                <a:ext uri="{FF2B5EF4-FFF2-40B4-BE49-F238E27FC236}">
                  <a16:creationId xmlns:a16="http://schemas.microsoft.com/office/drawing/2014/main" id="{95D399D2-82E5-C614-C426-4B4D2FD32F24}"/>
                </a:ext>
              </a:extLst>
            </p:cNvPr>
            <p:cNvSpPr/>
            <p:nvPr>
              <p:custDataLst>
                <p:tags r:id="rId333"/>
              </p:custDataLst>
            </p:nvPr>
          </p:nvSpPr>
          <p:spPr>
            <a:xfrm>
              <a:off x="37421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17351;p134">
              <a:extLst>
                <a:ext uri="{FF2B5EF4-FFF2-40B4-BE49-F238E27FC236}">
                  <a16:creationId xmlns:a16="http://schemas.microsoft.com/office/drawing/2014/main" id="{5EF010A4-E2AC-0A9C-AE15-E342211B70FB}"/>
                </a:ext>
              </a:extLst>
            </p:cNvPr>
            <p:cNvSpPr/>
            <p:nvPr>
              <p:custDataLst>
                <p:tags r:id="rId334"/>
              </p:custDataLst>
            </p:nvPr>
          </p:nvSpPr>
          <p:spPr>
            <a:xfrm>
              <a:off x="37423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17352;p134">
              <a:extLst>
                <a:ext uri="{FF2B5EF4-FFF2-40B4-BE49-F238E27FC236}">
                  <a16:creationId xmlns:a16="http://schemas.microsoft.com/office/drawing/2014/main" id="{F9E7B2A0-F685-35F0-D2EB-9884344AF466}"/>
                </a:ext>
              </a:extLst>
            </p:cNvPr>
            <p:cNvSpPr/>
            <p:nvPr>
              <p:custDataLst>
                <p:tags r:id="rId335"/>
              </p:custDataLst>
            </p:nvPr>
          </p:nvSpPr>
          <p:spPr>
            <a:xfrm>
              <a:off x="366595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17353;p134">
              <a:extLst>
                <a:ext uri="{FF2B5EF4-FFF2-40B4-BE49-F238E27FC236}">
                  <a16:creationId xmlns:a16="http://schemas.microsoft.com/office/drawing/2014/main" id="{E37068BE-520F-35AA-7A23-36E4549D1163}"/>
                </a:ext>
              </a:extLst>
            </p:cNvPr>
            <p:cNvSpPr/>
            <p:nvPr>
              <p:custDataLst>
                <p:tags r:id="rId336"/>
              </p:custDataLst>
            </p:nvPr>
          </p:nvSpPr>
          <p:spPr>
            <a:xfrm>
              <a:off x="36661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17354;p134">
              <a:extLst>
                <a:ext uri="{FF2B5EF4-FFF2-40B4-BE49-F238E27FC236}">
                  <a16:creationId xmlns:a16="http://schemas.microsoft.com/office/drawing/2014/main" id="{2D68C2AD-B6E3-326B-42CB-4006D3146F80}"/>
                </a:ext>
              </a:extLst>
            </p:cNvPr>
            <p:cNvSpPr/>
            <p:nvPr>
              <p:custDataLst>
                <p:tags r:id="rId337"/>
              </p:custDataLst>
            </p:nvPr>
          </p:nvSpPr>
          <p:spPr>
            <a:xfrm>
              <a:off x="36661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17355;p134">
              <a:extLst>
                <a:ext uri="{FF2B5EF4-FFF2-40B4-BE49-F238E27FC236}">
                  <a16:creationId xmlns:a16="http://schemas.microsoft.com/office/drawing/2014/main" id="{10E800B0-8D34-DCEF-817F-717C637A9BA8}"/>
                </a:ext>
              </a:extLst>
            </p:cNvPr>
            <p:cNvSpPr/>
            <p:nvPr>
              <p:custDataLst>
                <p:tags r:id="rId338"/>
              </p:custDataLst>
            </p:nvPr>
          </p:nvSpPr>
          <p:spPr>
            <a:xfrm>
              <a:off x="35898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17356;p134">
              <a:extLst>
                <a:ext uri="{FF2B5EF4-FFF2-40B4-BE49-F238E27FC236}">
                  <a16:creationId xmlns:a16="http://schemas.microsoft.com/office/drawing/2014/main" id="{2C51685D-4454-8A7E-4B40-73FF2410DAE6}"/>
                </a:ext>
              </a:extLst>
            </p:cNvPr>
            <p:cNvSpPr/>
            <p:nvPr>
              <p:custDataLst>
                <p:tags r:id="rId339"/>
              </p:custDataLst>
            </p:nvPr>
          </p:nvSpPr>
          <p:spPr>
            <a:xfrm>
              <a:off x="35898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17357;p134">
              <a:extLst>
                <a:ext uri="{FF2B5EF4-FFF2-40B4-BE49-F238E27FC236}">
                  <a16:creationId xmlns:a16="http://schemas.microsoft.com/office/drawing/2014/main" id="{27134E9E-EDED-7542-C279-C03B8C334628}"/>
                </a:ext>
              </a:extLst>
            </p:cNvPr>
            <p:cNvSpPr/>
            <p:nvPr>
              <p:custDataLst>
                <p:tags r:id="rId340"/>
              </p:custDataLst>
            </p:nvPr>
          </p:nvSpPr>
          <p:spPr>
            <a:xfrm>
              <a:off x="35898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17358;p134">
              <a:extLst>
                <a:ext uri="{FF2B5EF4-FFF2-40B4-BE49-F238E27FC236}">
                  <a16:creationId xmlns:a16="http://schemas.microsoft.com/office/drawing/2014/main" id="{C6399914-3EE0-8AEF-878D-9C5EACC18A6D}"/>
                </a:ext>
              </a:extLst>
            </p:cNvPr>
            <p:cNvSpPr/>
            <p:nvPr>
              <p:custDataLst>
                <p:tags r:id="rId341"/>
              </p:custDataLst>
            </p:nvPr>
          </p:nvSpPr>
          <p:spPr>
            <a:xfrm>
              <a:off x="35136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17359;p134">
              <a:extLst>
                <a:ext uri="{FF2B5EF4-FFF2-40B4-BE49-F238E27FC236}">
                  <a16:creationId xmlns:a16="http://schemas.microsoft.com/office/drawing/2014/main" id="{84B09D8D-73E4-8773-D5AD-44B8BF2FF124}"/>
                </a:ext>
              </a:extLst>
            </p:cNvPr>
            <p:cNvSpPr/>
            <p:nvPr>
              <p:custDataLst>
                <p:tags r:id="rId342"/>
              </p:custDataLst>
            </p:nvPr>
          </p:nvSpPr>
          <p:spPr>
            <a:xfrm>
              <a:off x="35136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17360;p134">
              <a:extLst>
                <a:ext uri="{FF2B5EF4-FFF2-40B4-BE49-F238E27FC236}">
                  <a16:creationId xmlns:a16="http://schemas.microsoft.com/office/drawing/2014/main" id="{78C899B1-E195-A1F3-32A9-5071AEAD0EFA}"/>
                </a:ext>
              </a:extLst>
            </p:cNvPr>
            <p:cNvSpPr/>
            <p:nvPr>
              <p:custDataLst>
                <p:tags r:id="rId343"/>
              </p:custDataLst>
            </p:nvPr>
          </p:nvSpPr>
          <p:spPr>
            <a:xfrm>
              <a:off x="35136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17361;p134">
              <a:extLst>
                <a:ext uri="{FF2B5EF4-FFF2-40B4-BE49-F238E27FC236}">
                  <a16:creationId xmlns:a16="http://schemas.microsoft.com/office/drawing/2014/main" id="{049D4290-3364-4BF1-88E5-052933ED707A}"/>
                </a:ext>
              </a:extLst>
            </p:cNvPr>
            <p:cNvSpPr/>
            <p:nvPr>
              <p:custDataLst>
                <p:tags r:id="rId344"/>
              </p:custDataLst>
            </p:nvPr>
          </p:nvSpPr>
          <p:spPr>
            <a:xfrm>
              <a:off x="34374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17362;p134">
              <a:extLst>
                <a:ext uri="{FF2B5EF4-FFF2-40B4-BE49-F238E27FC236}">
                  <a16:creationId xmlns:a16="http://schemas.microsoft.com/office/drawing/2014/main" id="{D898CB2F-5A20-C7C5-EC29-E1CD1840591E}"/>
                </a:ext>
              </a:extLst>
            </p:cNvPr>
            <p:cNvSpPr/>
            <p:nvPr>
              <p:custDataLst>
                <p:tags r:id="rId345"/>
              </p:custDataLst>
            </p:nvPr>
          </p:nvSpPr>
          <p:spPr>
            <a:xfrm>
              <a:off x="34374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17363;p134">
              <a:extLst>
                <a:ext uri="{FF2B5EF4-FFF2-40B4-BE49-F238E27FC236}">
                  <a16:creationId xmlns:a16="http://schemas.microsoft.com/office/drawing/2014/main" id="{BD2BC4A4-AB9E-2A00-679C-396662B1C3A4}"/>
                </a:ext>
              </a:extLst>
            </p:cNvPr>
            <p:cNvSpPr/>
            <p:nvPr>
              <p:custDataLst>
                <p:tags r:id="rId346"/>
              </p:custDataLst>
            </p:nvPr>
          </p:nvSpPr>
          <p:spPr>
            <a:xfrm>
              <a:off x="343745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17364;p134">
              <a:extLst>
                <a:ext uri="{FF2B5EF4-FFF2-40B4-BE49-F238E27FC236}">
                  <a16:creationId xmlns:a16="http://schemas.microsoft.com/office/drawing/2014/main" id="{62E13272-458E-402B-1A22-DD4FACECD4FC}"/>
                </a:ext>
              </a:extLst>
            </p:cNvPr>
            <p:cNvSpPr/>
            <p:nvPr>
              <p:custDataLst>
                <p:tags r:id="rId347"/>
              </p:custDataLst>
            </p:nvPr>
          </p:nvSpPr>
          <p:spPr>
            <a:xfrm>
              <a:off x="34374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17365;p134">
              <a:extLst>
                <a:ext uri="{FF2B5EF4-FFF2-40B4-BE49-F238E27FC236}">
                  <a16:creationId xmlns:a16="http://schemas.microsoft.com/office/drawing/2014/main" id="{E6704002-FFC6-37F1-802B-F2703918BE48}"/>
                </a:ext>
              </a:extLst>
            </p:cNvPr>
            <p:cNvSpPr/>
            <p:nvPr>
              <p:custDataLst>
                <p:tags r:id="rId348"/>
              </p:custDataLst>
            </p:nvPr>
          </p:nvSpPr>
          <p:spPr>
            <a:xfrm>
              <a:off x="336145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17366;p134">
              <a:extLst>
                <a:ext uri="{FF2B5EF4-FFF2-40B4-BE49-F238E27FC236}">
                  <a16:creationId xmlns:a16="http://schemas.microsoft.com/office/drawing/2014/main" id="{E7C7DBF5-0CAC-E65C-F28D-9B3AAB632C22}"/>
                </a:ext>
              </a:extLst>
            </p:cNvPr>
            <p:cNvSpPr/>
            <p:nvPr>
              <p:custDataLst>
                <p:tags r:id="rId349"/>
              </p:custDataLst>
            </p:nvPr>
          </p:nvSpPr>
          <p:spPr>
            <a:xfrm>
              <a:off x="33614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17367;p134">
              <a:extLst>
                <a:ext uri="{FF2B5EF4-FFF2-40B4-BE49-F238E27FC236}">
                  <a16:creationId xmlns:a16="http://schemas.microsoft.com/office/drawing/2014/main" id="{CB21139E-333E-F4D3-2FF3-205B76D1B98A}"/>
                </a:ext>
              </a:extLst>
            </p:cNvPr>
            <p:cNvSpPr/>
            <p:nvPr>
              <p:custDataLst>
                <p:tags r:id="rId350"/>
              </p:custDataLst>
            </p:nvPr>
          </p:nvSpPr>
          <p:spPr>
            <a:xfrm>
              <a:off x="33614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17368;p134">
              <a:extLst>
                <a:ext uri="{FF2B5EF4-FFF2-40B4-BE49-F238E27FC236}">
                  <a16:creationId xmlns:a16="http://schemas.microsoft.com/office/drawing/2014/main" id="{A01455D7-114E-3374-EAFE-AA1766A7645E}"/>
                </a:ext>
              </a:extLst>
            </p:cNvPr>
            <p:cNvSpPr/>
            <p:nvPr>
              <p:custDataLst>
                <p:tags r:id="rId351"/>
              </p:custDataLst>
            </p:nvPr>
          </p:nvSpPr>
          <p:spPr>
            <a:xfrm>
              <a:off x="33614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17369;p134">
              <a:extLst>
                <a:ext uri="{FF2B5EF4-FFF2-40B4-BE49-F238E27FC236}">
                  <a16:creationId xmlns:a16="http://schemas.microsoft.com/office/drawing/2014/main" id="{82A26D72-4043-A064-1697-9611D3292DCF}"/>
                </a:ext>
              </a:extLst>
            </p:cNvPr>
            <p:cNvSpPr/>
            <p:nvPr>
              <p:custDataLst>
                <p:tags r:id="rId352"/>
              </p:custDataLst>
            </p:nvPr>
          </p:nvSpPr>
          <p:spPr>
            <a:xfrm>
              <a:off x="32852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17370;p134">
              <a:extLst>
                <a:ext uri="{FF2B5EF4-FFF2-40B4-BE49-F238E27FC236}">
                  <a16:creationId xmlns:a16="http://schemas.microsoft.com/office/drawing/2014/main" id="{DDE9C232-2790-5211-B952-3BA76D943E02}"/>
                </a:ext>
              </a:extLst>
            </p:cNvPr>
            <p:cNvSpPr/>
            <p:nvPr>
              <p:custDataLst>
                <p:tags r:id="rId353"/>
              </p:custDataLst>
            </p:nvPr>
          </p:nvSpPr>
          <p:spPr>
            <a:xfrm>
              <a:off x="32852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17371;p134">
              <a:extLst>
                <a:ext uri="{FF2B5EF4-FFF2-40B4-BE49-F238E27FC236}">
                  <a16:creationId xmlns:a16="http://schemas.microsoft.com/office/drawing/2014/main" id="{8721F0BE-5F1C-E917-637B-411C03F2118E}"/>
                </a:ext>
              </a:extLst>
            </p:cNvPr>
            <p:cNvSpPr/>
            <p:nvPr>
              <p:custDataLst>
                <p:tags r:id="rId354"/>
              </p:custDataLst>
            </p:nvPr>
          </p:nvSpPr>
          <p:spPr>
            <a:xfrm>
              <a:off x="32852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17372;p134">
              <a:extLst>
                <a:ext uri="{FF2B5EF4-FFF2-40B4-BE49-F238E27FC236}">
                  <a16:creationId xmlns:a16="http://schemas.microsoft.com/office/drawing/2014/main" id="{84713918-8247-4FAA-9200-1488F698DAE8}"/>
                </a:ext>
              </a:extLst>
            </p:cNvPr>
            <p:cNvSpPr/>
            <p:nvPr>
              <p:custDataLst>
                <p:tags r:id="rId355"/>
              </p:custDataLst>
            </p:nvPr>
          </p:nvSpPr>
          <p:spPr>
            <a:xfrm>
              <a:off x="32852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17373;p134">
              <a:extLst>
                <a:ext uri="{FF2B5EF4-FFF2-40B4-BE49-F238E27FC236}">
                  <a16:creationId xmlns:a16="http://schemas.microsoft.com/office/drawing/2014/main" id="{092D1DB5-D1F3-0191-F894-2819D6498D4E}"/>
                </a:ext>
              </a:extLst>
            </p:cNvPr>
            <p:cNvSpPr/>
            <p:nvPr>
              <p:custDataLst>
                <p:tags r:id="rId356"/>
              </p:custDataLst>
            </p:nvPr>
          </p:nvSpPr>
          <p:spPr>
            <a:xfrm>
              <a:off x="3209025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17374;p134">
              <a:extLst>
                <a:ext uri="{FF2B5EF4-FFF2-40B4-BE49-F238E27FC236}">
                  <a16:creationId xmlns:a16="http://schemas.microsoft.com/office/drawing/2014/main" id="{268DEF56-1480-B1C8-49C6-4FFD6392F208}"/>
                </a:ext>
              </a:extLst>
            </p:cNvPr>
            <p:cNvSpPr/>
            <p:nvPr>
              <p:custDataLst>
                <p:tags r:id="rId357"/>
              </p:custDataLst>
            </p:nvPr>
          </p:nvSpPr>
          <p:spPr>
            <a:xfrm>
              <a:off x="32090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17375;p134">
              <a:extLst>
                <a:ext uri="{FF2B5EF4-FFF2-40B4-BE49-F238E27FC236}">
                  <a16:creationId xmlns:a16="http://schemas.microsoft.com/office/drawing/2014/main" id="{9125E2FE-6C88-F322-71A5-11BAC74BF0AA}"/>
                </a:ext>
              </a:extLst>
            </p:cNvPr>
            <p:cNvSpPr/>
            <p:nvPr>
              <p:custDataLst>
                <p:tags r:id="rId358"/>
              </p:custDataLst>
            </p:nvPr>
          </p:nvSpPr>
          <p:spPr>
            <a:xfrm>
              <a:off x="32090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17376;p134">
              <a:extLst>
                <a:ext uri="{FF2B5EF4-FFF2-40B4-BE49-F238E27FC236}">
                  <a16:creationId xmlns:a16="http://schemas.microsoft.com/office/drawing/2014/main" id="{A20CC3E1-CD40-9DA0-F574-54CE61F30E48}"/>
                </a:ext>
              </a:extLst>
            </p:cNvPr>
            <p:cNvSpPr/>
            <p:nvPr>
              <p:custDataLst>
                <p:tags r:id="rId359"/>
              </p:custDataLst>
            </p:nvPr>
          </p:nvSpPr>
          <p:spPr>
            <a:xfrm>
              <a:off x="32090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17377;p134">
              <a:extLst>
                <a:ext uri="{FF2B5EF4-FFF2-40B4-BE49-F238E27FC236}">
                  <a16:creationId xmlns:a16="http://schemas.microsoft.com/office/drawing/2014/main" id="{EA515659-3E1D-9FA3-8BB4-FA8205895390}"/>
                </a:ext>
              </a:extLst>
            </p:cNvPr>
            <p:cNvSpPr/>
            <p:nvPr>
              <p:custDataLst>
                <p:tags r:id="rId360"/>
              </p:custDataLst>
            </p:nvPr>
          </p:nvSpPr>
          <p:spPr>
            <a:xfrm>
              <a:off x="32090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17378;p134">
              <a:extLst>
                <a:ext uri="{FF2B5EF4-FFF2-40B4-BE49-F238E27FC236}">
                  <a16:creationId xmlns:a16="http://schemas.microsoft.com/office/drawing/2014/main" id="{00C9C624-17A3-C1FD-6A35-10BCDC31F4EB}"/>
                </a:ext>
              </a:extLst>
            </p:cNvPr>
            <p:cNvSpPr/>
            <p:nvPr>
              <p:custDataLst>
                <p:tags r:id="rId361"/>
              </p:custDataLst>
            </p:nvPr>
          </p:nvSpPr>
          <p:spPr>
            <a:xfrm>
              <a:off x="41994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17379;p134">
              <a:extLst>
                <a:ext uri="{FF2B5EF4-FFF2-40B4-BE49-F238E27FC236}">
                  <a16:creationId xmlns:a16="http://schemas.microsoft.com/office/drawing/2014/main" id="{F9569F10-DADE-5F49-76BA-D63D20436F3A}"/>
                </a:ext>
              </a:extLst>
            </p:cNvPr>
            <p:cNvSpPr/>
            <p:nvPr>
              <p:custDataLst>
                <p:tags r:id="rId362"/>
              </p:custDataLst>
            </p:nvPr>
          </p:nvSpPr>
          <p:spPr>
            <a:xfrm>
              <a:off x="3132800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17380;p134">
              <a:extLst>
                <a:ext uri="{FF2B5EF4-FFF2-40B4-BE49-F238E27FC236}">
                  <a16:creationId xmlns:a16="http://schemas.microsoft.com/office/drawing/2014/main" id="{3AAB19A8-BAE3-F6A4-333E-0A233881973D}"/>
                </a:ext>
              </a:extLst>
            </p:cNvPr>
            <p:cNvSpPr/>
            <p:nvPr>
              <p:custDataLst>
                <p:tags r:id="rId363"/>
              </p:custDataLst>
            </p:nvPr>
          </p:nvSpPr>
          <p:spPr>
            <a:xfrm>
              <a:off x="305680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17381;p134">
              <a:extLst>
                <a:ext uri="{FF2B5EF4-FFF2-40B4-BE49-F238E27FC236}">
                  <a16:creationId xmlns:a16="http://schemas.microsoft.com/office/drawing/2014/main" id="{64B9884A-2532-E768-8361-5B10CF238214}"/>
                </a:ext>
              </a:extLst>
            </p:cNvPr>
            <p:cNvSpPr/>
            <p:nvPr>
              <p:custDataLst>
                <p:tags r:id="rId364"/>
              </p:custDataLst>
            </p:nvPr>
          </p:nvSpPr>
          <p:spPr>
            <a:xfrm>
              <a:off x="43516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17382;p134">
              <a:extLst>
                <a:ext uri="{FF2B5EF4-FFF2-40B4-BE49-F238E27FC236}">
                  <a16:creationId xmlns:a16="http://schemas.microsoft.com/office/drawing/2014/main" id="{7AF67547-D939-FDAF-8D9E-C25A2A996B43}"/>
                </a:ext>
              </a:extLst>
            </p:cNvPr>
            <p:cNvSpPr/>
            <p:nvPr>
              <p:custDataLst>
                <p:tags r:id="rId365"/>
              </p:custDataLst>
            </p:nvPr>
          </p:nvSpPr>
          <p:spPr>
            <a:xfrm>
              <a:off x="43516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17383;p134">
              <a:extLst>
                <a:ext uri="{FF2B5EF4-FFF2-40B4-BE49-F238E27FC236}">
                  <a16:creationId xmlns:a16="http://schemas.microsoft.com/office/drawing/2014/main" id="{F5381821-6C4F-29BC-9A0C-5AF8D1677D70}"/>
                </a:ext>
              </a:extLst>
            </p:cNvPr>
            <p:cNvSpPr/>
            <p:nvPr>
              <p:custDataLst>
                <p:tags r:id="rId366"/>
              </p:custDataLst>
            </p:nvPr>
          </p:nvSpPr>
          <p:spPr>
            <a:xfrm>
              <a:off x="43516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17384;p134">
              <a:extLst>
                <a:ext uri="{FF2B5EF4-FFF2-40B4-BE49-F238E27FC236}">
                  <a16:creationId xmlns:a16="http://schemas.microsoft.com/office/drawing/2014/main" id="{622EBE78-EE36-176E-6BE7-41E02F49D748}"/>
                </a:ext>
              </a:extLst>
            </p:cNvPr>
            <p:cNvSpPr/>
            <p:nvPr>
              <p:custDataLst>
                <p:tags r:id="rId367"/>
              </p:custDataLst>
            </p:nvPr>
          </p:nvSpPr>
          <p:spPr>
            <a:xfrm>
              <a:off x="43516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17385;p134">
              <a:extLst>
                <a:ext uri="{FF2B5EF4-FFF2-40B4-BE49-F238E27FC236}">
                  <a16:creationId xmlns:a16="http://schemas.microsoft.com/office/drawing/2014/main" id="{B646393E-D1F4-B131-572A-4D2CA6062072}"/>
                </a:ext>
              </a:extLst>
            </p:cNvPr>
            <p:cNvSpPr/>
            <p:nvPr>
              <p:custDataLst>
                <p:tags r:id="rId368"/>
              </p:custDataLst>
            </p:nvPr>
          </p:nvSpPr>
          <p:spPr>
            <a:xfrm>
              <a:off x="43516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17386;p134">
              <a:extLst>
                <a:ext uri="{FF2B5EF4-FFF2-40B4-BE49-F238E27FC236}">
                  <a16:creationId xmlns:a16="http://schemas.microsoft.com/office/drawing/2014/main" id="{6567EEA1-D61C-32E0-92EF-C78826D4B650}"/>
                </a:ext>
              </a:extLst>
            </p:cNvPr>
            <p:cNvSpPr/>
            <p:nvPr>
              <p:custDataLst>
                <p:tags r:id="rId369"/>
              </p:custDataLst>
            </p:nvPr>
          </p:nvSpPr>
          <p:spPr>
            <a:xfrm>
              <a:off x="43516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17387;p134">
              <a:extLst>
                <a:ext uri="{FF2B5EF4-FFF2-40B4-BE49-F238E27FC236}">
                  <a16:creationId xmlns:a16="http://schemas.microsoft.com/office/drawing/2014/main" id="{B26EF3FC-3448-DCF5-4ECD-BBCD1F363F5A}"/>
                </a:ext>
              </a:extLst>
            </p:cNvPr>
            <p:cNvSpPr/>
            <p:nvPr>
              <p:custDataLst>
                <p:tags r:id="rId370"/>
              </p:custDataLst>
            </p:nvPr>
          </p:nvSpPr>
          <p:spPr>
            <a:xfrm>
              <a:off x="43516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17388;p134">
              <a:extLst>
                <a:ext uri="{FF2B5EF4-FFF2-40B4-BE49-F238E27FC236}">
                  <a16:creationId xmlns:a16="http://schemas.microsoft.com/office/drawing/2014/main" id="{91797B7A-3FC0-35B9-D266-4CF2164AB7EF}"/>
                </a:ext>
              </a:extLst>
            </p:cNvPr>
            <p:cNvSpPr/>
            <p:nvPr>
              <p:custDataLst>
                <p:tags r:id="rId371"/>
              </p:custDataLst>
            </p:nvPr>
          </p:nvSpPr>
          <p:spPr>
            <a:xfrm>
              <a:off x="397095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17389;p134">
              <a:extLst>
                <a:ext uri="{FF2B5EF4-FFF2-40B4-BE49-F238E27FC236}">
                  <a16:creationId xmlns:a16="http://schemas.microsoft.com/office/drawing/2014/main" id="{C6C37878-7215-DF1C-81E9-EF8B9F570D5A}"/>
                </a:ext>
              </a:extLst>
            </p:cNvPr>
            <p:cNvSpPr/>
            <p:nvPr>
              <p:custDataLst>
                <p:tags r:id="rId372"/>
              </p:custDataLst>
            </p:nvPr>
          </p:nvSpPr>
          <p:spPr>
            <a:xfrm>
              <a:off x="39709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17390;p134">
              <a:extLst>
                <a:ext uri="{FF2B5EF4-FFF2-40B4-BE49-F238E27FC236}">
                  <a16:creationId xmlns:a16="http://schemas.microsoft.com/office/drawing/2014/main" id="{11CF0313-6CE0-037F-63E5-84FD7EEF8F29}"/>
                </a:ext>
              </a:extLst>
            </p:cNvPr>
            <p:cNvSpPr/>
            <p:nvPr>
              <p:custDataLst>
                <p:tags r:id="rId373"/>
              </p:custDataLst>
            </p:nvPr>
          </p:nvSpPr>
          <p:spPr>
            <a:xfrm>
              <a:off x="36661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17391;p134">
              <a:extLst>
                <a:ext uri="{FF2B5EF4-FFF2-40B4-BE49-F238E27FC236}">
                  <a16:creationId xmlns:a16="http://schemas.microsoft.com/office/drawing/2014/main" id="{FD57940E-377B-2CF0-EF01-78BCA00E2F3F}"/>
                </a:ext>
              </a:extLst>
            </p:cNvPr>
            <p:cNvSpPr/>
            <p:nvPr>
              <p:custDataLst>
                <p:tags r:id="rId374"/>
              </p:custDataLst>
            </p:nvPr>
          </p:nvSpPr>
          <p:spPr>
            <a:xfrm>
              <a:off x="37423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17392;p134">
              <a:extLst>
                <a:ext uri="{FF2B5EF4-FFF2-40B4-BE49-F238E27FC236}">
                  <a16:creationId xmlns:a16="http://schemas.microsoft.com/office/drawing/2014/main" id="{E004568A-DD73-D9F4-69D5-A36A3749117F}"/>
                </a:ext>
              </a:extLst>
            </p:cNvPr>
            <p:cNvSpPr/>
            <p:nvPr>
              <p:custDataLst>
                <p:tags r:id="rId375"/>
              </p:custDataLst>
            </p:nvPr>
          </p:nvSpPr>
          <p:spPr>
            <a:xfrm>
              <a:off x="37423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17393;p134">
              <a:extLst>
                <a:ext uri="{FF2B5EF4-FFF2-40B4-BE49-F238E27FC236}">
                  <a16:creationId xmlns:a16="http://schemas.microsoft.com/office/drawing/2014/main" id="{63FAA988-09C2-8E66-CEB5-F52898DD2EE6}"/>
                </a:ext>
              </a:extLst>
            </p:cNvPr>
            <p:cNvSpPr/>
            <p:nvPr>
              <p:custDataLst>
                <p:tags r:id="rId376"/>
              </p:custDataLst>
            </p:nvPr>
          </p:nvSpPr>
          <p:spPr>
            <a:xfrm>
              <a:off x="38185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17394;p134">
              <a:extLst>
                <a:ext uri="{FF2B5EF4-FFF2-40B4-BE49-F238E27FC236}">
                  <a16:creationId xmlns:a16="http://schemas.microsoft.com/office/drawing/2014/main" id="{6913CE84-2035-1481-FAD8-C234F21B96C3}"/>
                </a:ext>
              </a:extLst>
            </p:cNvPr>
            <p:cNvSpPr/>
            <p:nvPr>
              <p:custDataLst>
                <p:tags r:id="rId377"/>
              </p:custDataLst>
            </p:nvPr>
          </p:nvSpPr>
          <p:spPr>
            <a:xfrm>
              <a:off x="38947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17395;p134">
              <a:extLst>
                <a:ext uri="{FF2B5EF4-FFF2-40B4-BE49-F238E27FC236}">
                  <a16:creationId xmlns:a16="http://schemas.microsoft.com/office/drawing/2014/main" id="{806070B1-0436-394B-9FBD-31F64CAD28AD}"/>
                </a:ext>
              </a:extLst>
            </p:cNvPr>
            <p:cNvSpPr/>
            <p:nvPr>
              <p:custDataLst>
                <p:tags r:id="rId378"/>
              </p:custDataLst>
            </p:nvPr>
          </p:nvSpPr>
          <p:spPr>
            <a:xfrm>
              <a:off x="38947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17396;p134">
              <a:extLst>
                <a:ext uri="{FF2B5EF4-FFF2-40B4-BE49-F238E27FC236}">
                  <a16:creationId xmlns:a16="http://schemas.microsoft.com/office/drawing/2014/main" id="{CC955763-C604-A03E-DF3C-5A0534BF9E19}"/>
                </a:ext>
              </a:extLst>
            </p:cNvPr>
            <p:cNvSpPr/>
            <p:nvPr>
              <p:custDataLst>
                <p:tags r:id="rId379"/>
              </p:custDataLst>
            </p:nvPr>
          </p:nvSpPr>
          <p:spPr>
            <a:xfrm>
              <a:off x="39709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17397;p134">
              <a:extLst>
                <a:ext uri="{FF2B5EF4-FFF2-40B4-BE49-F238E27FC236}">
                  <a16:creationId xmlns:a16="http://schemas.microsoft.com/office/drawing/2014/main" id="{90F7EA2B-1005-D743-E5D5-F6EE7447551B}"/>
                </a:ext>
              </a:extLst>
            </p:cNvPr>
            <p:cNvSpPr/>
            <p:nvPr>
              <p:custDataLst>
                <p:tags r:id="rId380"/>
              </p:custDataLst>
            </p:nvPr>
          </p:nvSpPr>
          <p:spPr>
            <a:xfrm>
              <a:off x="39709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17398;p134">
              <a:extLst>
                <a:ext uri="{FF2B5EF4-FFF2-40B4-BE49-F238E27FC236}">
                  <a16:creationId xmlns:a16="http://schemas.microsoft.com/office/drawing/2014/main" id="{5AAFD882-1671-1AB7-B0D4-BB59363E3964}"/>
                </a:ext>
              </a:extLst>
            </p:cNvPr>
            <p:cNvSpPr/>
            <p:nvPr>
              <p:custDataLst>
                <p:tags r:id="rId381"/>
              </p:custDataLst>
            </p:nvPr>
          </p:nvSpPr>
          <p:spPr>
            <a:xfrm>
              <a:off x="40469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17399;p134">
              <a:extLst>
                <a:ext uri="{FF2B5EF4-FFF2-40B4-BE49-F238E27FC236}">
                  <a16:creationId xmlns:a16="http://schemas.microsoft.com/office/drawing/2014/main" id="{CB39255E-AD16-8BA1-8635-0275259572F1}"/>
                </a:ext>
              </a:extLst>
            </p:cNvPr>
            <p:cNvSpPr/>
            <p:nvPr>
              <p:custDataLst>
                <p:tags r:id="rId382"/>
              </p:custDataLst>
            </p:nvPr>
          </p:nvSpPr>
          <p:spPr>
            <a:xfrm>
              <a:off x="40469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17400;p134">
              <a:extLst>
                <a:ext uri="{FF2B5EF4-FFF2-40B4-BE49-F238E27FC236}">
                  <a16:creationId xmlns:a16="http://schemas.microsoft.com/office/drawing/2014/main" id="{59CB67BC-5618-AC4B-B279-933D10045642}"/>
                </a:ext>
              </a:extLst>
            </p:cNvPr>
            <p:cNvSpPr/>
            <p:nvPr>
              <p:custDataLst>
                <p:tags r:id="rId383"/>
              </p:custDataLst>
            </p:nvPr>
          </p:nvSpPr>
          <p:spPr>
            <a:xfrm>
              <a:off x="40469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17401;p134">
              <a:extLst>
                <a:ext uri="{FF2B5EF4-FFF2-40B4-BE49-F238E27FC236}">
                  <a16:creationId xmlns:a16="http://schemas.microsoft.com/office/drawing/2014/main" id="{5378D3C5-1552-7507-0972-F6982E0DBAE1}"/>
                </a:ext>
              </a:extLst>
            </p:cNvPr>
            <p:cNvSpPr/>
            <p:nvPr>
              <p:custDataLst>
                <p:tags r:id="rId384"/>
              </p:custDataLst>
            </p:nvPr>
          </p:nvSpPr>
          <p:spPr>
            <a:xfrm>
              <a:off x="40469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17402;p134">
              <a:extLst>
                <a:ext uri="{FF2B5EF4-FFF2-40B4-BE49-F238E27FC236}">
                  <a16:creationId xmlns:a16="http://schemas.microsoft.com/office/drawing/2014/main" id="{5A66013D-B253-2D8F-1D16-7364752AD29E}"/>
                </a:ext>
              </a:extLst>
            </p:cNvPr>
            <p:cNvSpPr/>
            <p:nvPr>
              <p:custDataLst>
                <p:tags r:id="rId385"/>
              </p:custDataLst>
            </p:nvPr>
          </p:nvSpPr>
          <p:spPr>
            <a:xfrm>
              <a:off x="41231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17403;p134">
              <a:extLst>
                <a:ext uri="{FF2B5EF4-FFF2-40B4-BE49-F238E27FC236}">
                  <a16:creationId xmlns:a16="http://schemas.microsoft.com/office/drawing/2014/main" id="{0C4B8FDA-DFDC-96D4-32EC-942EBA12346B}"/>
                </a:ext>
              </a:extLst>
            </p:cNvPr>
            <p:cNvSpPr/>
            <p:nvPr>
              <p:custDataLst>
                <p:tags r:id="rId386"/>
              </p:custDataLst>
            </p:nvPr>
          </p:nvSpPr>
          <p:spPr>
            <a:xfrm>
              <a:off x="41231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17404;p134">
              <a:extLst>
                <a:ext uri="{FF2B5EF4-FFF2-40B4-BE49-F238E27FC236}">
                  <a16:creationId xmlns:a16="http://schemas.microsoft.com/office/drawing/2014/main" id="{5AE49440-4375-F875-BDE8-49005F501514}"/>
                </a:ext>
              </a:extLst>
            </p:cNvPr>
            <p:cNvSpPr/>
            <p:nvPr>
              <p:custDataLst>
                <p:tags r:id="rId387"/>
              </p:custDataLst>
            </p:nvPr>
          </p:nvSpPr>
          <p:spPr>
            <a:xfrm>
              <a:off x="41231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17405;p134">
              <a:extLst>
                <a:ext uri="{FF2B5EF4-FFF2-40B4-BE49-F238E27FC236}">
                  <a16:creationId xmlns:a16="http://schemas.microsoft.com/office/drawing/2014/main" id="{6CD5B4A8-1DED-A35B-DBCC-C07FFC280DFD}"/>
                </a:ext>
              </a:extLst>
            </p:cNvPr>
            <p:cNvSpPr/>
            <p:nvPr>
              <p:custDataLst>
                <p:tags r:id="rId388"/>
              </p:custDataLst>
            </p:nvPr>
          </p:nvSpPr>
          <p:spPr>
            <a:xfrm>
              <a:off x="41231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17406;p134">
              <a:extLst>
                <a:ext uri="{FF2B5EF4-FFF2-40B4-BE49-F238E27FC236}">
                  <a16:creationId xmlns:a16="http://schemas.microsoft.com/office/drawing/2014/main" id="{5643E9E1-1EF1-FB07-D570-B426979127CA}"/>
                </a:ext>
              </a:extLst>
            </p:cNvPr>
            <p:cNvSpPr/>
            <p:nvPr>
              <p:custDataLst>
                <p:tags r:id="rId389"/>
              </p:custDataLst>
            </p:nvPr>
          </p:nvSpPr>
          <p:spPr>
            <a:xfrm>
              <a:off x="41231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17407;p134">
              <a:extLst>
                <a:ext uri="{FF2B5EF4-FFF2-40B4-BE49-F238E27FC236}">
                  <a16:creationId xmlns:a16="http://schemas.microsoft.com/office/drawing/2014/main" id="{B3054561-4F6A-8668-A326-EBC2932C3FC0}"/>
                </a:ext>
              </a:extLst>
            </p:cNvPr>
            <p:cNvSpPr/>
            <p:nvPr>
              <p:custDataLst>
                <p:tags r:id="rId390"/>
              </p:custDataLst>
            </p:nvPr>
          </p:nvSpPr>
          <p:spPr>
            <a:xfrm>
              <a:off x="41231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17408;p134">
              <a:extLst>
                <a:ext uri="{FF2B5EF4-FFF2-40B4-BE49-F238E27FC236}">
                  <a16:creationId xmlns:a16="http://schemas.microsoft.com/office/drawing/2014/main" id="{5F789AF7-3C95-6EF5-8EA9-A1E041AF42DB}"/>
                </a:ext>
              </a:extLst>
            </p:cNvPr>
            <p:cNvSpPr/>
            <p:nvPr>
              <p:custDataLst>
                <p:tags r:id="rId391"/>
              </p:custDataLst>
            </p:nvPr>
          </p:nvSpPr>
          <p:spPr>
            <a:xfrm>
              <a:off x="41994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17409;p134">
              <a:extLst>
                <a:ext uri="{FF2B5EF4-FFF2-40B4-BE49-F238E27FC236}">
                  <a16:creationId xmlns:a16="http://schemas.microsoft.com/office/drawing/2014/main" id="{984F57C4-E285-613B-B93F-BC765EA62236}"/>
                </a:ext>
              </a:extLst>
            </p:cNvPr>
            <p:cNvSpPr/>
            <p:nvPr>
              <p:custDataLst>
                <p:tags r:id="rId392"/>
              </p:custDataLst>
            </p:nvPr>
          </p:nvSpPr>
          <p:spPr>
            <a:xfrm>
              <a:off x="41994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17410;p134">
              <a:extLst>
                <a:ext uri="{FF2B5EF4-FFF2-40B4-BE49-F238E27FC236}">
                  <a16:creationId xmlns:a16="http://schemas.microsoft.com/office/drawing/2014/main" id="{87195577-634C-F64F-2BA4-88C6330767FD}"/>
                </a:ext>
              </a:extLst>
            </p:cNvPr>
            <p:cNvSpPr/>
            <p:nvPr>
              <p:custDataLst>
                <p:tags r:id="rId393"/>
              </p:custDataLst>
            </p:nvPr>
          </p:nvSpPr>
          <p:spPr>
            <a:xfrm>
              <a:off x="41994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17411;p134">
              <a:extLst>
                <a:ext uri="{FF2B5EF4-FFF2-40B4-BE49-F238E27FC236}">
                  <a16:creationId xmlns:a16="http://schemas.microsoft.com/office/drawing/2014/main" id="{17634D9F-8FA9-F02F-1FAD-B07B0C2ED8E4}"/>
                </a:ext>
              </a:extLst>
            </p:cNvPr>
            <p:cNvSpPr/>
            <p:nvPr>
              <p:custDataLst>
                <p:tags r:id="rId394"/>
              </p:custDataLst>
            </p:nvPr>
          </p:nvSpPr>
          <p:spPr>
            <a:xfrm>
              <a:off x="41994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17412;p134">
              <a:extLst>
                <a:ext uri="{FF2B5EF4-FFF2-40B4-BE49-F238E27FC236}">
                  <a16:creationId xmlns:a16="http://schemas.microsoft.com/office/drawing/2014/main" id="{399BEC97-92BB-2125-8419-245B8AF77EBB}"/>
                </a:ext>
              </a:extLst>
            </p:cNvPr>
            <p:cNvSpPr/>
            <p:nvPr>
              <p:custDataLst>
                <p:tags r:id="rId395"/>
              </p:custDataLst>
            </p:nvPr>
          </p:nvSpPr>
          <p:spPr>
            <a:xfrm>
              <a:off x="41994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17413;p134">
              <a:extLst>
                <a:ext uri="{FF2B5EF4-FFF2-40B4-BE49-F238E27FC236}">
                  <a16:creationId xmlns:a16="http://schemas.microsoft.com/office/drawing/2014/main" id="{869A4390-8986-19AF-0304-0A8ACA4FDF73}"/>
                </a:ext>
              </a:extLst>
            </p:cNvPr>
            <p:cNvSpPr/>
            <p:nvPr>
              <p:custDataLst>
                <p:tags r:id="rId396"/>
              </p:custDataLst>
            </p:nvPr>
          </p:nvSpPr>
          <p:spPr>
            <a:xfrm>
              <a:off x="41994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17414;p134">
              <a:extLst>
                <a:ext uri="{FF2B5EF4-FFF2-40B4-BE49-F238E27FC236}">
                  <a16:creationId xmlns:a16="http://schemas.microsoft.com/office/drawing/2014/main" id="{46117A57-403C-6A71-A2AD-3E2C8325413C}"/>
                </a:ext>
              </a:extLst>
            </p:cNvPr>
            <p:cNvSpPr/>
            <p:nvPr>
              <p:custDataLst>
                <p:tags r:id="rId397"/>
              </p:custDataLst>
            </p:nvPr>
          </p:nvSpPr>
          <p:spPr>
            <a:xfrm>
              <a:off x="41994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17415;p134">
              <a:extLst>
                <a:ext uri="{FF2B5EF4-FFF2-40B4-BE49-F238E27FC236}">
                  <a16:creationId xmlns:a16="http://schemas.microsoft.com/office/drawing/2014/main" id="{E0787FD0-BC24-1D60-1AAD-9C2B24CB613A}"/>
                </a:ext>
              </a:extLst>
            </p:cNvPr>
            <p:cNvSpPr/>
            <p:nvPr>
              <p:custDataLst>
                <p:tags r:id="rId398"/>
              </p:custDataLst>
            </p:nvPr>
          </p:nvSpPr>
          <p:spPr>
            <a:xfrm>
              <a:off x="42756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17416;p134">
              <a:extLst>
                <a:ext uri="{FF2B5EF4-FFF2-40B4-BE49-F238E27FC236}">
                  <a16:creationId xmlns:a16="http://schemas.microsoft.com/office/drawing/2014/main" id="{C727B88B-085E-881C-4DBF-086F7FA0B669}"/>
                </a:ext>
              </a:extLst>
            </p:cNvPr>
            <p:cNvSpPr/>
            <p:nvPr>
              <p:custDataLst>
                <p:tags r:id="rId399"/>
              </p:custDataLst>
            </p:nvPr>
          </p:nvSpPr>
          <p:spPr>
            <a:xfrm>
              <a:off x="42756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17417;p134">
              <a:extLst>
                <a:ext uri="{FF2B5EF4-FFF2-40B4-BE49-F238E27FC236}">
                  <a16:creationId xmlns:a16="http://schemas.microsoft.com/office/drawing/2014/main" id="{BB66C81E-34D3-30C1-EBA3-7391816784D2}"/>
                </a:ext>
              </a:extLst>
            </p:cNvPr>
            <p:cNvSpPr/>
            <p:nvPr>
              <p:custDataLst>
                <p:tags r:id="rId400"/>
              </p:custDataLst>
            </p:nvPr>
          </p:nvSpPr>
          <p:spPr>
            <a:xfrm>
              <a:off x="42756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17418;p134">
              <a:extLst>
                <a:ext uri="{FF2B5EF4-FFF2-40B4-BE49-F238E27FC236}">
                  <a16:creationId xmlns:a16="http://schemas.microsoft.com/office/drawing/2014/main" id="{31845E52-CE30-0E0B-3C15-2F2B73FBB01B}"/>
                </a:ext>
              </a:extLst>
            </p:cNvPr>
            <p:cNvSpPr/>
            <p:nvPr>
              <p:custDataLst>
                <p:tags r:id="rId401"/>
              </p:custDataLst>
            </p:nvPr>
          </p:nvSpPr>
          <p:spPr>
            <a:xfrm>
              <a:off x="42756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17419;p134">
              <a:extLst>
                <a:ext uri="{FF2B5EF4-FFF2-40B4-BE49-F238E27FC236}">
                  <a16:creationId xmlns:a16="http://schemas.microsoft.com/office/drawing/2014/main" id="{34EEE0A6-269E-C047-66FA-3F7BCD692C4B}"/>
                </a:ext>
              </a:extLst>
            </p:cNvPr>
            <p:cNvSpPr/>
            <p:nvPr>
              <p:custDataLst>
                <p:tags r:id="rId402"/>
              </p:custDataLst>
            </p:nvPr>
          </p:nvSpPr>
          <p:spPr>
            <a:xfrm>
              <a:off x="42756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17420;p134">
              <a:extLst>
                <a:ext uri="{FF2B5EF4-FFF2-40B4-BE49-F238E27FC236}">
                  <a16:creationId xmlns:a16="http://schemas.microsoft.com/office/drawing/2014/main" id="{0B6C2EFE-13E7-9A67-9390-ED1CFFA91708}"/>
                </a:ext>
              </a:extLst>
            </p:cNvPr>
            <p:cNvSpPr/>
            <p:nvPr>
              <p:custDataLst>
                <p:tags r:id="rId403"/>
              </p:custDataLst>
            </p:nvPr>
          </p:nvSpPr>
          <p:spPr>
            <a:xfrm>
              <a:off x="42756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17421;p134">
              <a:extLst>
                <a:ext uri="{FF2B5EF4-FFF2-40B4-BE49-F238E27FC236}">
                  <a16:creationId xmlns:a16="http://schemas.microsoft.com/office/drawing/2014/main" id="{9134A7EF-FE8C-739C-110B-7531E6E8566E}"/>
                </a:ext>
              </a:extLst>
            </p:cNvPr>
            <p:cNvSpPr/>
            <p:nvPr>
              <p:custDataLst>
                <p:tags r:id="rId404"/>
              </p:custDataLst>
            </p:nvPr>
          </p:nvSpPr>
          <p:spPr>
            <a:xfrm>
              <a:off x="42756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17422;p134">
              <a:extLst>
                <a:ext uri="{FF2B5EF4-FFF2-40B4-BE49-F238E27FC236}">
                  <a16:creationId xmlns:a16="http://schemas.microsoft.com/office/drawing/2014/main" id="{61E5BE64-A173-7B0B-37DE-71EC9B8FAB4B}"/>
                </a:ext>
              </a:extLst>
            </p:cNvPr>
            <p:cNvSpPr/>
            <p:nvPr>
              <p:custDataLst>
                <p:tags r:id="rId405"/>
              </p:custDataLst>
            </p:nvPr>
          </p:nvSpPr>
          <p:spPr>
            <a:xfrm>
              <a:off x="42756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17423;p134">
              <a:extLst>
                <a:ext uri="{FF2B5EF4-FFF2-40B4-BE49-F238E27FC236}">
                  <a16:creationId xmlns:a16="http://schemas.microsoft.com/office/drawing/2014/main" id="{1D73B5D6-45F2-6510-4191-F517D827EDBC}"/>
                </a:ext>
              </a:extLst>
            </p:cNvPr>
            <p:cNvSpPr/>
            <p:nvPr>
              <p:custDataLst>
                <p:tags r:id="rId406"/>
              </p:custDataLst>
            </p:nvPr>
          </p:nvSpPr>
          <p:spPr>
            <a:xfrm>
              <a:off x="43516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17424;p134">
              <a:extLst>
                <a:ext uri="{FF2B5EF4-FFF2-40B4-BE49-F238E27FC236}">
                  <a16:creationId xmlns:a16="http://schemas.microsoft.com/office/drawing/2014/main" id="{FE7F5838-5BB7-9E33-BFD8-8601F5A5DE93}"/>
                </a:ext>
              </a:extLst>
            </p:cNvPr>
            <p:cNvSpPr/>
            <p:nvPr>
              <p:custDataLst>
                <p:tags r:id="rId407"/>
              </p:custDataLst>
            </p:nvPr>
          </p:nvSpPr>
          <p:spPr>
            <a:xfrm>
              <a:off x="44278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17425;p134">
              <a:extLst>
                <a:ext uri="{FF2B5EF4-FFF2-40B4-BE49-F238E27FC236}">
                  <a16:creationId xmlns:a16="http://schemas.microsoft.com/office/drawing/2014/main" id="{90E5435D-7418-0519-A72D-5445E1CFCEE4}"/>
                </a:ext>
              </a:extLst>
            </p:cNvPr>
            <p:cNvSpPr/>
            <p:nvPr>
              <p:custDataLst>
                <p:tags r:id="rId408"/>
              </p:custDataLst>
            </p:nvPr>
          </p:nvSpPr>
          <p:spPr>
            <a:xfrm>
              <a:off x="44278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17426;p134">
              <a:extLst>
                <a:ext uri="{FF2B5EF4-FFF2-40B4-BE49-F238E27FC236}">
                  <a16:creationId xmlns:a16="http://schemas.microsoft.com/office/drawing/2014/main" id="{6DD98BFF-915B-9E4F-B22B-3B1038665BAD}"/>
                </a:ext>
              </a:extLst>
            </p:cNvPr>
            <p:cNvSpPr/>
            <p:nvPr>
              <p:custDataLst>
                <p:tags r:id="rId409"/>
              </p:custDataLst>
            </p:nvPr>
          </p:nvSpPr>
          <p:spPr>
            <a:xfrm>
              <a:off x="44278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17427;p134">
              <a:extLst>
                <a:ext uri="{FF2B5EF4-FFF2-40B4-BE49-F238E27FC236}">
                  <a16:creationId xmlns:a16="http://schemas.microsoft.com/office/drawing/2014/main" id="{66E9F63D-76EB-3434-0B4C-C70217F8CCB2}"/>
                </a:ext>
              </a:extLst>
            </p:cNvPr>
            <p:cNvSpPr/>
            <p:nvPr>
              <p:custDataLst>
                <p:tags r:id="rId410"/>
              </p:custDataLst>
            </p:nvPr>
          </p:nvSpPr>
          <p:spPr>
            <a:xfrm>
              <a:off x="44278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17428;p134">
              <a:extLst>
                <a:ext uri="{FF2B5EF4-FFF2-40B4-BE49-F238E27FC236}">
                  <a16:creationId xmlns:a16="http://schemas.microsoft.com/office/drawing/2014/main" id="{FC8FC074-A813-6C0E-6FD8-B02D7DD4F07C}"/>
                </a:ext>
              </a:extLst>
            </p:cNvPr>
            <p:cNvSpPr/>
            <p:nvPr>
              <p:custDataLst>
                <p:tags r:id="rId411"/>
              </p:custDataLst>
            </p:nvPr>
          </p:nvSpPr>
          <p:spPr>
            <a:xfrm>
              <a:off x="44278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17429;p134">
              <a:extLst>
                <a:ext uri="{FF2B5EF4-FFF2-40B4-BE49-F238E27FC236}">
                  <a16:creationId xmlns:a16="http://schemas.microsoft.com/office/drawing/2014/main" id="{6E0EBAFA-305C-A286-0558-8247BF2CE495}"/>
                </a:ext>
              </a:extLst>
            </p:cNvPr>
            <p:cNvSpPr/>
            <p:nvPr>
              <p:custDataLst>
                <p:tags r:id="rId412"/>
              </p:custDataLst>
            </p:nvPr>
          </p:nvSpPr>
          <p:spPr>
            <a:xfrm>
              <a:off x="44278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17430;p134">
              <a:extLst>
                <a:ext uri="{FF2B5EF4-FFF2-40B4-BE49-F238E27FC236}">
                  <a16:creationId xmlns:a16="http://schemas.microsoft.com/office/drawing/2014/main" id="{99A835CF-21D6-2484-4F10-A6193B897A04}"/>
                </a:ext>
              </a:extLst>
            </p:cNvPr>
            <p:cNvSpPr/>
            <p:nvPr>
              <p:custDataLst>
                <p:tags r:id="rId413"/>
              </p:custDataLst>
            </p:nvPr>
          </p:nvSpPr>
          <p:spPr>
            <a:xfrm>
              <a:off x="44278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17431;p134">
              <a:extLst>
                <a:ext uri="{FF2B5EF4-FFF2-40B4-BE49-F238E27FC236}">
                  <a16:creationId xmlns:a16="http://schemas.microsoft.com/office/drawing/2014/main" id="{626E5C46-BA78-5261-2AC9-F16F3F23B026}"/>
                </a:ext>
              </a:extLst>
            </p:cNvPr>
            <p:cNvSpPr/>
            <p:nvPr>
              <p:custDataLst>
                <p:tags r:id="rId414"/>
              </p:custDataLst>
            </p:nvPr>
          </p:nvSpPr>
          <p:spPr>
            <a:xfrm>
              <a:off x="44278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17432;p134">
              <a:extLst>
                <a:ext uri="{FF2B5EF4-FFF2-40B4-BE49-F238E27FC236}">
                  <a16:creationId xmlns:a16="http://schemas.microsoft.com/office/drawing/2014/main" id="{6F286903-9626-6B4A-6B31-5185BA336C78}"/>
                </a:ext>
              </a:extLst>
            </p:cNvPr>
            <p:cNvSpPr/>
            <p:nvPr>
              <p:custDataLst>
                <p:tags r:id="rId415"/>
              </p:custDataLst>
            </p:nvPr>
          </p:nvSpPr>
          <p:spPr>
            <a:xfrm>
              <a:off x="4427825" y="1571400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17433;p134">
              <a:extLst>
                <a:ext uri="{FF2B5EF4-FFF2-40B4-BE49-F238E27FC236}">
                  <a16:creationId xmlns:a16="http://schemas.microsoft.com/office/drawing/2014/main" id="{D9271B7F-8502-28B8-96B4-CD1DF60D8CD2}"/>
                </a:ext>
              </a:extLst>
            </p:cNvPr>
            <p:cNvSpPr/>
            <p:nvPr>
              <p:custDataLst>
                <p:tags r:id="rId416"/>
              </p:custDataLst>
            </p:nvPr>
          </p:nvSpPr>
          <p:spPr>
            <a:xfrm>
              <a:off x="43516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17434;p134">
              <a:extLst>
                <a:ext uri="{FF2B5EF4-FFF2-40B4-BE49-F238E27FC236}">
                  <a16:creationId xmlns:a16="http://schemas.microsoft.com/office/drawing/2014/main" id="{039317ED-7B79-764E-45B6-135AB487D570}"/>
                </a:ext>
              </a:extLst>
            </p:cNvPr>
            <p:cNvSpPr/>
            <p:nvPr>
              <p:custDataLst>
                <p:tags r:id="rId417"/>
              </p:custDataLst>
            </p:nvPr>
          </p:nvSpPr>
          <p:spPr>
            <a:xfrm>
              <a:off x="42756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17435;p134">
              <a:extLst>
                <a:ext uri="{FF2B5EF4-FFF2-40B4-BE49-F238E27FC236}">
                  <a16:creationId xmlns:a16="http://schemas.microsoft.com/office/drawing/2014/main" id="{975EFF57-1AF8-971F-BB04-8C5F53860120}"/>
                </a:ext>
              </a:extLst>
            </p:cNvPr>
            <p:cNvSpPr/>
            <p:nvPr>
              <p:custDataLst>
                <p:tags r:id="rId418"/>
              </p:custDataLst>
            </p:nvPr>
          </p:nvSpPr>
          <p:spPr>
            <a:xfrm>
              <a:off x="42756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17436;p134">
              <a:extLst>
                <a:ext uri="{FF2B5EF4-FFF2-40B4-BE49-F238E27FC236}">
                  <a16:creationId xmlns:a16="http://schemas.microsoft.com/office/drawing/2014/main" id="{FCD08775-D78F-B6E0-4A7F-55271599B5B0}"/>
                </a:ext>
              </a:extLst>
            </p:cNvPr>
            <p:cNvSpPr/>
            <p:nvPr>
              <p:custDataLst>
                <p:tags r:id="rId419"/>
              </p:custDataLst>
            </p:nvPr>
          </p:nvSpPr>
          <p:spPr>
            <a:xfrm>
              <a:off x="41994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17437;p134">
              <a:extLst>
                <a:ext uri="{FF2B5EF4-FFF2-40B4-BE49-F238E27FC236}">
                  <a16:creationId xmlns:a16="http://schemas.microsoft.com/office/drawing/2014/main" id="{42158326-DEFD-76F1-B250-DABEB5F00181}"/>
                </a:ext>
              </a:extLst>
            </p:cNvPr>
            <p:cNvSpPr/>
            <p:nvPr>
              <p:custDataLst>
                <p:tags r:id="rId420"/>
              </p:custDataLst>
            </p:nvPr>
          </p:nvSpPr>
          <p:spPr>
            <a:xfrm>
              <a:off x="41994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17438;p134">
              <a:extLst>
                <a:ext uri="{FF2B5EF4-FFF2-40B4-BE49-F238E27FC236}">
                  <a16:creationId xmlns:a16="http://schemas.microsoft.com/office/drawing/2014/main" id="{4E41445C-E821-5998-BA24-9493CC11D2A5}"/>
                </a:ext>
              </a:extLst>
            </p:cNvPr>
            <p:cNvSpPr/>
            <p:nvPr>
              <p:custDataLst>
                <p:tags r:id="rId421"/>
              </p:custDataLst>
            </p:nvPr>
          </p:nvSpPr>
          <p:spPr>
            <a:xfrm>
              <a:off x="41994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17439;p134">
              <a:extLst>
                <a:ext uri="{FF2B5EF4-FFF2-40B4-BE49-F238E27FC236}">
                  <a16:creationId xmlns:a16="http://schemas.microsoft.com/office/drawing/2014/main" id="{D8751648-763D-05C3-48C8-5D7B7B3CF496}"/>
                </a:ext>
              </a:extLst>
            </p:cNvPr>
            <p:cNvSpPr/>
            <p:nvPr>
              <p:custDataLst>
                <p:tags r:id="rId422"/>
              </p:custDataLst>
            </p:nvPr>
          </p:nvSpPr>
          <p:spPr>
            <a:xfrm>
              <a:off x="41994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17440;p134">
              <a:extLst>
                <a:ext uri="{FF2B5EF4-FFF2-40B4-BE49-F238E27FC236}">
                  <a16:creationId xmlns:a16="http://schemas.microsoft.com/office/drawing/2014/main" id="{5CBB6F60-A144-5FB5-884C-D04E1ECFDF2E}"/>
                </a:ext>
              </a:extLst>
            </p:cNvPr>
            <p:cNvSpPr/>
            <p:nvPr>
              <p:custDataLst>
                <p:tags r:id="rId423"/>
              </p:custDataLst>
            </p:nvPr>
          </p:nvSpPr>
          <p:spPr>
            <a:xfrm>
              <a:off x="41231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17441;p134">
              <a:extLst>
                <a:ext uri="{FF2B5EF4-FFF2-40B4-BE49-F238E27FC236}">
                  <a16:creationId xmlns:a16="http://schemas.microsoft.com/office/drawing/2014/main" id="{E5E14593-6C1D-D16B-0EF8-2B3150DB2E66}"/>
                </a:ext>
              </a:extLst>
            </p:cNvPr>
            <p:cNvSpPr/>
            <p:nvPr>
              <p:custDataLst>
                <p:tags r:id="rId424"/>
              </p:custDataLst>
            </p:nvPr>
          </p:nvSpPr>
          <p:spPr>
            <a:xfrm>
              <a:off x="41231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17442;p134">
              <a:extLst>
                <a:ext uri="{FF2B5EF4-FFF2-40B4-BE49-F238E27FC236}">
                  <a16:creationId xmlns:a16="http://schemas.microsoft.com/office/drawing/2014/main" id="{95852CFB-E106-DF31-FC29-B0A677E44C10}"/>
                </a:ext>
              </a:extLst>
            </p:cNvPr>
            <p:cNvSpPr/>
            <p:nvPr>
              <p:custDataLst>
                <p:tags r:id="rId425"/>
              </p:custDataLst>
            </p:nvPr>
          </p:nvSpPr>
          <p:spPr>
            <a:xfrm>
              <a:off x="41231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7443;p134">
              <a:extLst>
                <a:ext uri="{FF2B5EF4-FFF2-40B4-BE49-F238E27FC236}">
                  <a16:creationId xmlns:a16="http://schemas.microsoft.com/office/drawing/2014/main" id="{3C60B23D-1E17-7D46-2FF3-4BAE987410AF}"/>
                </a:ext>
              </a:extLst>
            </p:cNvPr>
            <p:cNvSpPr/>
            <p:nvPr>
              <p:custDataLst>
                <p:tags r:id="rId426"/>
              </p:custDataLst>
            </p:nvPr>
          </p:nvSpPr>
          <p:spPr>
            <a:xfrm>
              <a:off x="41231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7444;p134">
              <a:extLst>
                <a:ext uri="{FF2B5EF4-FFF2-40B4-BE49-F238E27FC236}">
                  <a16:creationId xmlns:a16="http://schemas.microsoft.com/office/drawing/2014/main" id="{F7A2DD50-FB89-215C-34AF-C486900C59D6}"/>
                </a:ext>
              </a:extLst>
            </p:cNvPr>
            <p:cNvSpPr/>
            <p:nvPr>
              <p:custDataLst>
                <p:tags r:id="rId427"/>
              </p:custDataLst>
            </p:nvPr>
          </p:nvSpPr>
          <p:spPr>
            <a:xfrm>
              <a:off x="41231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7445;p134">
              <a:extLst>
                <a:ext uri="{FF2B5EF4-FFF2-40B4-BE49-F238E27FC236}">
                  <a16:creationId xmlns:a16="http://schemas.microsoft.com/office/drawing/2014/main" id="{65836D44-06E6-3DCE-061F-8785B656FB19}"/>
                </a:ext>
              </a:extLst>
            </p:cNvPr>
            <p:cNvSpPr/>
            <p:nvPr>
              <p:custDataLst>
                <p:tags r:id="rId428"/>
              </p:custDataLst>
            </p:nvPr>
          </p:nvSpPr>
          <p:spPr>
            <a:xfrm>
              <a:off x="41231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7446;p134">
              <a:extLst>
                <a:ext uri="{FF2B5EF4-FFF2-40B4-BE49-F238E27FC236}">
                  <a16:creationId xmlns:a16="http://schemas.microsoft.com/office/drawing/2014/main" id="{2CAFF9E1-82F1-DEF9-ACB8-424EC4941F5B}"/>
                </a:ext>
              </a:extLst>
            </p:cNvPr>
            <p:cNvSpPr/>
            <p:nvPr>
              <p:custDataLst>
                <p:tags r:id="rId429"/>
              </p:custDataLst>
            </p:nvPr>
          </p:nvSpPr>
          <p:spPr>
            <a:xfrm>
              <a:off x="40469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7447;p134">
              <a:extLst>
                <a:ext uri="{FF2B5EF4-FFF2-40B4-BE49-F238E27FC236}">
                  <a16:creationId xmlns:a16="http://schemas.microsoft.com/office/drawing/2014/main" id="{66FE0079-21A1-4673-0837-1109F9E676DC}"/>
                </a:ext>
              </a:extLst>
            </p:cNvPr>
            <p:cNvSpPr/>
            <p:nvPr>
              <p:custDataLst>
                <p:tags r:id="rId430"/>
              </p:custDataLst>
            </p:nvPr>
          </p:nvSpPr>
          <p:spPr>
            <a:xfrm>
              <a:off x="40469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7448;p134">
              <a:extLst>
                <a:ext uri="{FF2B5EF4-FFF2-40B4-BE49-F238E27FC236}">
                  <a16:creationId xmlns:a16="http://schemas.microsoft.com/office/drawing/2014/main" id="{B41D745E-9753-D6F7-E079-A7A30F78CBC1}"/>
                </a:ext>
              </a:extLst>
            </p:cNvPr>
            <p:cNvSpPr/>
            <p:nvPr>
              <p:custDataLst>
                <p:tags r:id="rId431"/>
              </p:custDataLst>
            </p:nvPr>
          </p:nvSpPr>
          <p:spPr>
            <a:xfrm>
              <a:off x="40469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7449;p134">
              <a:extLst>
                <a:ext uri="{FF2B5EF4-FFF2-40B4-BE49-F238E27FC236}">
                  <a16:creationId xmlns:a16="http://schemas.microsoft.com/office/drawing/2014/main" id="{3A9C7EFF-D8F1-2763-0F84-0237DDB85444}"/>
                </a:ext>
              </a:extLst>
            </p:cNvPr>
            <p:cNvSpPr/>
            <p:nvPr>
              <p:custDataLst>
                <p:tags r:id="rId432"/>
              </p:custDataLst>
            </p:nvPr>
          </p:nvSpPr>
          <p:spPr>
            <a:xfrm>
              <a:off x="40469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7450;p134">
              <a:extLst>
                <a:ext uri="{FF2B5EF4-FFF2-40B4-BE49-F238E27FC236}">
                  <a16:creationId xmlns:a16="http://schemas.microsoft.com/office/drawing/2014/main" id="{FBEB4CA2-3E1A-09A6-4993-CD3720555A13}"/>
                </a:ext>
              </a:extLst>
            </p:cNvPr>
            <p:cNvSpPr/>
            <p:nvPr>
              <p:custDataLst>
                <p:tags r:id="rId433"/>
              </p:custDataLst>
            </p:nvPr>
          </p:nvSpPr>
          <p:spPr>
            <a:xfrm>
              <a:off x="40469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7451;p134">
              <a:extLst>
                <a:ext uri="{FF2B5EF4-FFF2-40B4-BE49-F238E27FC236}">
                  <a16:creationId xmlns:a16="http://schemas.microsoft.com/office/drawing/2014/main" id="{336F3E63-99E3-DDC0-95FB-021E82E50C8D}"/>
                </a:ext>
              </a:extLst>
            </p:cNvPr>
            <p:cNvSpPr/>
            <p:nvPr>
              <p:custDataLst>
                <p:tags r:id="rId434"/>
              </p:custDataLst>
            </p:nvPr>
          </p:nvSpPr>
          <p:spPr>
            <a:xfrm>
              <a:off x="40469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7452;p134">
              <a:extLst>
                <a:ext uri="{FF2B5EF4-FFF2-40B4-BE49-F238E27FC236}">
                  <a16:creationId xmlns:a16="http://schemas.microsoft.com/office/drawing/2014/main" id="{D54DBC92-72DA-16A3-25F6-3F9ADEE3FB7D}"/>
                </a:ext>
              </a:extLst>
            </p:cNvPr>
            <p:cNvSpPr/>
            <p:nvPr>
              <p:custDataLst>
                <p:tags r:id="rId435"/>
              </p:custDataLst>
            </p:nvPr>
          </p:nvSpPr>
          <p:spPr>
            <a:xfrm>
              <a:off x="40469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7453;p134">
              <a:extLst>
                <a:ext uri="{FF2B5EF4-FFF2-40B4-BE49-F238E27FC236}">
                  <a16:creationId xmlns:a16="http://schemas.microsoft.com/office/drawing/2014/main" id="{A552B5BB-EE1D-77FE-E193-8C9F7C5C4CDB}"/>
                </a:ext>
              </a:extLst>
            </p:cNvPr>
            <p:cNvSpPr/>
            <p:nvPr>
              <p:custDataLst>
                <p:tags r:id="rId436"/>
              </p:custDataLst>
            </p:nvPr>
          </p:nvSpPr>
          <p:spPr>
            <a:xfrm>
              <a:off x="40469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7454;p134">
              <a:extLst>
                <a:ext uri="{FF2B5EF4-FFF2-40B4-BE49-F238E27FC236}">
                  <a16:creationId xmlns:a16="http://schemas.microsoft.com/office/drawing/2014/main" id="{29DE8917-E9D9-D28E-52EB-5D9ED7A7CDED}"/>
                </a:ext>
              </a:extLst>
            </p:cNvPr>
            <p:cNvSpPr/>
            <p:nvPr>
              <p:custDataLst>
                <p:tags r:id="rId437"/>
              </p:custDataLst>
            </p:nvPr>
          </p:nvSpPr>
          <p:spPr>
            <a:xfrm>
              <a:off x="39709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7455;p134">
              <a:extLst>
                <a:ext uri="{FF2B5EF4-FFF2-40B4-BE49-F238E27FC236}">
                  <a16:creationId xmlns:a16="http://schemas.microsoft.com/office/drawing/2014/main" id="{6B2DAE4C-1D02-15B6-727E-7E178DF4961A}"/>
                </a:ext>
              </a:extLst>
            </p:cNvPr>
            <p:cNvSpPr/>
            <p:nvPr>
              <p:custDataLst>
                <p:tags r:id="rId438"/>
              </p:custDataLst>
            </p:nvPr>
          </p:nvSpPr>
          <p:spPr>
            <a:xfrm>
              <a:off x="39709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7456;p134">
              <a:extLst>
                <a:ext uri="{FF2B5EF4-FFF2-40B4-BE49-F238E27FC236}">
                  <a16:creationId xmlns:a16="http://schemas.microsoft.com/office/drawing/2014/main" id="{12EDEBAA-AA54-8632-52A9-18C1E0420E6F}"/>
                </a:ext>
              </a:extLst>
            </p:cNvPr>
            <p:cNvSpPr/>
            <p:nvPr>
              <p:custDataLst>
                <p:tags r:id="rId439"/>
              </p:custDataLst>
            </p:nvPr>
          </p:nvSpPr>
          <p:spPr>
            <a:xfrm>
              <a:off x="39709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7457;p134">
              <a:extLst>
                <a:ext uri="{FF2B5EF4-FFF2-40B4-BE49-F238E27FC236}">
                  <a16:creationId xmlns:a16="http://schemas.microsoft.com/office/drawing/2014/main" id="{1B7E2309-0D3B-6BAD-0F4C-1C0221716B03}"/>
                </a:ext>
              </a:extLst>
            </p:cNvPr>
            <p:cNvSpPr/>
            <p:nvPr>
              <p:custDataLst>
                <p:tags r:id="rId440"/>
              </p:custDataLst>
            </p:nvPr>
          </p:nvSpPr>
          <p:spPr>
            <a:xfrm>
              <a:off x="39709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7458;p134">
              <a:extLst>
                <a:ext uri="{FF2B5EF4-FFF2-40B4-BE49-F238E27FC236}">
                  <a16:creationId xmlns:a16="http://schemas.microsoft.com/office/drawing/2014/main" id="{DA12DC29-0B3F-F63E-A1EE-CE53C75283D8}"/>
                </a:ext>
              </a:extLst>
            </p:cNvPr>
            <p:cNvSpPr/>
            <p:nvPr>
              <p:custDataLst>
                <p:tags r:id="rId441"/>
              </p:custDataLst>
            </p:nvPr>
          </p:nvSpPr>
          <p:spPr>
            <a:xfrm>
              <a:off x="39709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7459;p134">
              <a:extLst>
                <a:ext uri="{FF2B5EF4-FFF2-40B4-BE49-F238E27FC236}">
                  <a16:creationId xmlns:a16="http://schemas.microsoft.com/office/drawing/2014/main" id="{0BD98A66-C8B2-1D38-7E4F-184342C86282}"/>
                </a:ext>
              </a:extLst>
            </p:cNvPr>
            <p:cNvSpPr/>
            <p:nvPr>
              <p:custDataLst>
                <p:tags r:id="rId442"/>
              </p:custDataLst>
            </p:nvPr>
          </p:nvSpPr>
          <p:spPr>
            <a:xfrm>
              <a:off x="39709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7460;p134">
              <a:extLst>
                <a:ext uri="{FF2B5EF4-FFF2-40B4-BE49-F238E27FC236}">
                  <a16:creationId xmlns:a16="http://schemas.microsoft.com/office/drawing/2014/main" id="{09739C60-A25C-DBBF-1C66-6CCEEF3E3C0B}"/>
                </a:ext>
              </a:extLst>
            </p:cNvPr>
            <p:cNvSpPr/>
            <p:nvPr>
              <p:custDataLst>
                <p:tags r:id="rId443"/>
              </p:custDataLst>
            </p:nvPr>
          </p:nvSpPr>
          <p:spPr>
            <a:xfrm>
              <a:off x="39709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7461;p134">
              <a:extLst>
                <a:ext uri="{FF2B5EF4-FFF2-40B4-BE49-F238E27FC236}">
                  <a16:creationId xmlns:a16="http://schemas.microsoft.com/office/drawing/2014/main" id="{46554AD1-3C9B-EA23-92E8-C782EF753186}"/>
                </a:ext>
              </a:extLst>
            </p:cNvPr>
            <p:cNvSpPr/>
            <p:nvPr>
              <p:custDataLst>
                <p:tags r:id="rId444"/>
              </p:custDataLst>
            </p:nvPr>
          </p:nvSpPr>
          <p:spPr>
            <a:xfrm>
              <a:off x="39709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7462;p134">
              <a:extLst>
                <a:ext uri="{FF2B5EF4-FFF2-40B4-BE49-F238E27FC236}">
                  <a16:creationId xmlns:a16="http://schemas.microsoft.com/office/drawing/2014/main" id="{5BEC29CA-29AE-6DC9-E02D-DD514A6A905E}"/>
                </a:ext>
              </a:extLst>
            </p:cNvPr>
            <p:cNvSpPr/>
            <p:nvPr>
              <p:custDataLst>
                <p:tags r:id="rId445"/>
              </p:custDataLst>
            </p:nvPr>
          </p:nvSpPr>
          <p:spPr>
            <a:xfrm>
              <a:off x="39709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7463;p134">
              <a:extLst>
                <a:ext uri="{FF2B5EF4-FFF2-40B4-BE49-F238E27FC236}">
                  <a16:creationId xmlns:a16="http://schemas.microsoft.com/office/drawing/2014/main" id="{DB317E36-B007-59AD-A6D9-2DB52A6BFE0B}"/>
                </a:ext>
              </a:extLst>
            </p:cNvPr>
            <p:cNvSpPr/>
            <p:nvPr>
              <p:custDataLst>
                <p:tags r:id="rId446"/>
              </p:custDataLst>
            </p:nvPr>
          </p:nvSpPr>
          <p:spPr>
            <a:xfrm>
              <a:off x="38947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7464;p134">
              <a:extLst>
                <a:ext uri="{FF2B5EF4-FFF2-40B4-BE49-F238E27FC236}">
                  <a16:creationId xmlns:a16="http://schemas.microsoft.com/office/drawing/2014/main" id="{12788FC2-B121-C577-5B4A-39DBEA04214D}"/>
                </a:ext>
              </a:extLst>
            </p:cNvPr>
            <p:cNvSpPr/>
            <p:nvPr>
              <p:custDataLst>
                <p:tags r:id="rId447"/>
              </p:custDataLst>
            </p:nvPr>
          </p:nvSpPr>
          <p:spPr>
            <a:xfrm>
              <a:off x="38947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7465;p134">
              <a:extLst>
                <a:ext uri="{FF2B5EF4-FFF2-40B4-BE49-F238E27FC236}">
                  <a16:creationId xmlns:a16="http://schemas.microsoft.com/office/drawing/2014/main" id="{236931CD-84DF-1EC4-6E50-3CDE91D07739}"/>
                </a:ext>
              </a:extLst>
            </p:cNvPr>
            <p:cNvSpPr/>
            <p:nvPr>
              <p:custDataLst>
                <p:tags r:id="rId448"/>
              </p:custDataLst>
            </p:nvPr>
          </p:nvSpPr>
          <p:spPr>
            <a:xfrm>
              <a:off x="38947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7466;p134">
              <a:extLst>
                <a:ext uri="{FF2B5EF4-FFF2-40B4-BE49-F238E27FC236}">
                  <a16:creationId xmlns:a16="http://schemas.microsoft.com/office/drawing/2014/main" id="{977CB5C4-3F30-78DB-BF2D-10A542BD0745}"/>
                </a:ext>
              </a:extLst>
            </p:cNvPr>
            <p:cNvSpPr/>
            <p:nvPr>
              <p:custDataLst>
                <p:tags r:id="rId449"/>
              </p:custDataLst>
            </p:nvPr>
          </p:nvSpPr>
          <p:spPr>
            <a:xfrm>
              <a:off x="38947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7467;p134">
              <a:extLst>
                <a:ext uri="{FF2B5EF4-FFF2-40B4-BE49-F238E27FC236}">
                  <a16:creationId xmlns:a16="http://schemas.microsoft.com/office/drawing/2014/main" id="{590DDD2E-910F-5557-2619-EC42153DD3EE}"/>
                </a:ext>
              </a:extLst>
            </p:cNvPr>
            <p:cNvSpPr/>
            <p:nvPr>
              <p:custDataLst>
                <p:tags r:id="rId450"/>
              </p:custDataLst>
            </p:nvPr>
          </p:nvSpPr>
          <p:spPr>
            <a:xfrm>
              <a:off x="38947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7468;p134">
              <a:extLst>
                <a:ext uri="{FF2B5EF4-FFF2-40B4-BE49-F238E27FC236}">
                  <a16:creationId xmlns:a16="http://schemas.microsoft.com/office/drawing/2014/main" id="{61CC2E9C-8921-E301-6F09-7E96818F235A}"/>
                </a:ext>
              </a:extLst>
            </p:cNvPr>
            <p:cNvSpPr/>
            <p:nvPr>
              <p:custDataLst>
                <p:tags r:id="rId451"/>
              </p:custDataLst>
            </p:nvPr>
          </p:nvSpPr>
          <p:spPr>
            <a:xfrm>
              <a:off x="3894725" y="1571400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7469;p134">
              <a:extLst>
                <a:ext uri="{FF2B5EF4-FFF2-40B4-BE49-F238E27FC236}">
                  <a16:creationId xmlns:a16="http://schemas.microsoft.com/office/drawing/2014/main" id="{3666A322-013C-72EB-0619-FB47FF8C652E}"/>
                </a:ext>
              </a:extLst>
            </p:cNvPr>
            <p:cNvSpPr/>
            <p:nvPr>
              <p:custDataLst>
                <p:tags r:id="rId452"/>
              </p:custDataLst>
            </p:nvPr>
          </p:nvSpPr>
          <p:spPr>
            <a:xfrm>
              <a:off x="38947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7470;p134">
              <a:extLst>
                <a:ext uri="{FF2B5EF4-FFF2-40B4-BE49-F238E27FC236}">
                  <a16:creationId xmlns:a16="http://schemas.microsoft.com/office/drawing/2014/main" id="{15463194-847C-B3F7-846E-B0F6E09B0C89}"/>
                </a:ext>
              </a:extLst>
            </p:cNvPr>
            <p:cNvSpPr/>
            <p:nvPr>
              <p:custDataLst>
                <p:tags r:id="rId453"/>
              </p:custDataLst>
            </p:nvPr>
          </p:nvSpPr>
          <p:spPr>
            <a:xfrm>
              <a:off x="38947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7471;p134">
              <a:extLst>
                <a:ext uri="{FF2B5EF4-FFF2-40B4-BE49-F238E27FC236}">
                  <a16:creationId xmlns:a16="http://schemas.microsoft.com/office/drawing/2014/main" id="{E6B65AFB-69F8-EED2-C846-A247F90539CA}"/>
                </a:ext>
              </a:extLst>
            </p:cNvPr>
            <p:cNvSpPr/>
            <p:nvPr>
              <p:custDataLst>
                <p:tags r:id="rId454"/>
              </p:custDataLst>
            </p:nvPr>
          </p:nvSpPr>
          <p:spPr>
            <a:xfrm>
              <a:off x="38947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7472;p134">
              <a:extLst>
                <a:ext uri="{FF2B5EF4-FFF2-40B4-BE49-F238E27FC236}">
                  <a16:creationId xmlns:a16="http://schemas.microsoft.com/office/drawing/2014/main" id="{4E1F827F-7E6F-38C2-09D1-BD4B8341F334}"/>
                </a:ext>
              </a:extLst>
            </p:cNvPr>
            <p:cNvSpPr/>
            <p:nvPr>
              <p:custDataLst>
                <p:tags r:id="rId455"/>
              </p:custDataLst>
            </p:nvPr>
          </p:nvSpPr>
          <p:spPr>
            <a:xfrm>
              <a:off x="38947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7473;p134">
              <a:extLst>
                <a:ext uri="{FF2B5EF4-FFF2-40B4-BE49-F238E27FC236}">
                  <a16:creationId xmlns:a16="http://schemas.microsoft.com/office/drawing/2014/main" id="{AD980833-65A8-C8AF-E4C7-38A7FF288125}"/>
                </a:ext>
              </a:extLst>
            </p:cNvPr>
            <p:cNvSpPr/>
            <p:nvPr>
              <p:custDataLst>
                <p:tags r:id="rId456"/>
              </p:custDataLst>
            </p:nvPr>
          </p:nvSpPr>
          <p:spPr>
            <a:xfrm>
              <a:off x="38185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7474;p134">
              <a:extLst>
                <a:ext uri="{FF2B5EF4-FFF2-40B4-BE49-F238E27FC236}">
                  <a16:creationId xmlns:a16="http://schemas.microsoft.com/office/drawing/2014/main" id="{D3E4BC76-6447-5CCC-9AB7-AF0005E14238}"/>
                </a:ext>
              </a:extLst>
            </p:cNvPr>
            <p:cNvSpPr/>
            <p:nvPr>
              <p:custDataLst>
                <p:tags r:id="rId457"/>
              </p:custDataLst>
            </p:nvPr>
          </p:nvSpPr>
          <p:spPr>
            <a:xfrm>
              <a:off x="38185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7475;p134">
              <a:extLst>
                <a:ext uri="{FF2B5EF4-FFF2-40B4-BE49-F238E27FC236}">
                  <a16:creationId xmlns:a16="http://schemas.microsoft.com/office/drawing/2014/main" id="{287CAD9D-0C4B-753F-F3A9-3830DB2F8D45}"/>
                </a:ext>
              </a:extLst>
            </p:cNvPr>
            <p:cNvSpPr/>
            <p:nvPr>
              <p:custDataLst>
                <p:tags r:id="rId458"/>
              </p:custDataLst>
            </p:nvPr>
          </p:nvSpPr>
          <p:spPr>
            <a:xfrm>
              <a:off x="38185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7476;p134">
              <a:extLst>
                <a:ext uri="{FF2B5EF4-FFF2-40B4-BE49-F238E27FC236}">
                  <a16:creationId xmlns:a16="http://schemas.microsoft.com/office/drawing/2014/main" id="{D7ECF7F2-5CAC-E0F0-8468-025737036673}"/>
                </a:ext>
              </a:extLst>
            </p:cNvPr>
            <p:cNvSpPr/>
            <p:nvPr>
              <p:custDataLst>
                <p:tags r:id="rId459"/>
              </p:custDataLst>
            </p:nvPr>
          </p:nvSpPr>
          <p:spPr>
            <a:xfrm>
              <a:off x="38185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7477;p134">
              <a:extLst>
                <a:ext uri="{FF2B5EF4-FFF2-40B4-BE49-F238E27FC236}">
                  <a16:creationId xmlns:a16="http://schemas.microsoft.com/office/drawing/2014/main" id="{CCFFA6C1-98CE-3017-0E8E-53532B219D11}"/>
                </a:ext>
              </a:extLst>
            </p:cNvPr>
            <p:cNvSpPr/>
            <p:nvPr>
              <p:custDataLst>
                <p:tags r:id="rId460"/>
              </p:custDataLst>
            </p:nvPr>
          </p:nvSpPr>
          <p:spPr>
            <a:xfrm>
              <a:off x="38185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7478;p134">
              <a:extLst>
                <a:ext uri="{FF2B5EF4-FFF2-40B4-BE49-F238E27FC236}">
                  <a16:creationId xmlns:a16="http://schemas.microsoft.com/office/drawing/2014/main" id="{FD41890F-04E1-17E2-3661-A07FA88E09F1}"/>
                </a:ext>
              </a:extLst>
            </p:cNvPr>
            <p:cNvSpPr/>
            <p:nvPr>
              <p:custDataLst>
                <p:tags r:id="rId461"/>
              </p:custDataLst>
            </p:nvPr>
          </p:nvSpPr>
          <p:spPr>
            <a:xfrm>
              <a:off x="38185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7479;p134">
              <a:extLst>
                <a:ext uri="{FF2B5EF4-FFF2-40B4-BE49-F238E27FC236}">
                  <a16:creationId xmlns:a16="http://schemas.microsoft.com/office/drawing/2014/main" id="{69F8D020-7402-329F-02DF-97A57C2751BC}"/>
                </a:ext>
              </a:extLst>
            </p:cNvPr>
            <p:cNvSpPr/>
            <p:nvPr>
              <p:custDataLst>
                <p:tags r:id="rId462"/>
              </p:custDataLst>
            </p:nvPr>
          </p:nvSpPr>
          <p:spPr>
            <a:xfrm>
              <a:off x="38185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7480;p134">
              <a:extLst>
                <a:ext uri="{FF2B5EF4-FFF2-40B4-BE49-F238E27FC236}">
                  <a16:creationId xmlns:a16="http://schemas.microsoft.com/office/drawing/2014/main" id="{AFA761A5-EEC3-F78F-4F1B-A73B7BD307C9}"/>
                </a:ext>
              </a:extLst>
            </p:cNvPr>
            <p:cNvSpPr/>
            <p:nvPr>
              <p:custDataLst>
                <p:tags r:id="rId463"/>
              </p:custDataLst>
            </p:nvPr>
          </p:nvSpPr>
          <p:spPr>
            <a:xfrm>
              <a:off x="38185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7481;p134">
              <a:extLst>
                <a:ext uri="{FF2B5EF4-FFF2-40B4-BE49-F238E27FC236}">
                  <a16:creationId xmlns:a16="http://schemas.microsoft.com/office/drawing/2014/main" id="{C82F4BE7-203E-C05F-35BA-62D854614677}"/>
                </a:ext>
              </a:extLst>
            </p:cNvPr>
            <p:cNvSpPr/>
            <p:nvPr>
              <p:custDataLst>
                <p:tags r:id="rId464"/>
              </p:custDataLst>
            </p:nvPr>
          </p:nvSpPr>
          <p:spPr>
            <a:xfrm>
              <a:off x="38185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7482;p134">
              <a:extLst>
                <a:ext uri="{FF2B5EF4-FFF2-40B4-BE49-F238E27FC236}">
                  <a16:creationId xmlns:a16="http://schemas.microsoft.com/office/drawing/2014/main" id="{F6EFCC5F-9A76-A119-10D8-6E4D5F86EEF5}"/>
                </a:ext>
              </a:extLst>
            </p:cNvPr>
            <p:cNvSpPr/>
            <p:nvPr>
              <p:custDataLst>
                <p:tags r:id="rId465"/>
              </p:custDataLst>
            </p:nvPr>
          </p:nvSpPr>
          <p:spPr>
            <a:xfrm>
              <a:off x="38185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7483;p134">
              <a:extLst>
                <a:ext uri="{FF2B5EF4-FFF2-40B4-BE49-F238E27FC236}">
                  <a16:creationId xmlns:a16="http://schemas.microsoft.com/office/drawing/2014/main" id="{EF5BAC3C-D209-0809-58D5-65AA9F8199A1}"/>
                </a:ext>
              </a:extLst>
            </p:cNvPr>
            <p:cNvSpPr/>
            <p:nvPr>
              <p:custDataLst>
                <p:tags r:id="rId466"/>
              </p:custDataLst>
            </p:nvPr>
          </p:nvSpPr>
          <p:spPr>
            <a:xfrm>
              <a:off x="38185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7484;p134">
              <a:extLst>
                <a:ext uri="{FF2B5EF4-FFF2-40B4-BE49-F238E27FC236}">
                  <a16:creationId xmlns:a16="http://schemas.microsoft.com/office/drawing/2014/main" id="{FEBFD05B-6BD7-014C-3D6A-4CB90729B4B4}"/>
                </a:ext>
              </a:extLst>
            </p:cNvPr>
            <p:cNvSpPr/>
            <p:nvPr>
              <p:custDataLst>
                <p:tags r:id="rId467"/>
              </p:custDataLst>
            </p:nvPr>
          </p:nvSpPr>
          <p:spPr>
            <a:xfrm>
              <a:off x="37423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7485;p134">
              <a:extLst>
                <a:ext uri="{FF2B5EF4-FFF2-40B4-BE49-F238E27FC236}">
                  <a16:creationId xmlns:a16="http://schemas.microsoft.com/office/drawing/2014/main" id="{866B780D-9C51-604D-FE17-3E31BEE9FD2B}"/>
                </a:ext>
              </a:extLst>
            </p:cNvPr>
            <p:cNvSpPr/>
            <p:nvPr>
              <p:custDataLst>
                <p:tags r:id="rId468"/>
              </p:custDataLst>
            </p:nvPr>
          </p:nvSpPr>
          <p:spPr>
            <a:xfrm>
              <a:off x="37423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7486;p134">
              <a:extLst>
                <a:ext uri="{FF2B5EF4-FFF2-40B4-BE49-F238E27FC236}">
                  <a16:creationId xmlns:a16="http://schemas.microsoft.com/office/drawing/2014/main" id="{467A1DCB-797D-8887-E915-C5FAD71B9330}"/>
                </a:ext>
              </a:extLst>
            </p:cNvPr>
            <p:cNvSpPr/>
            <p:nvPr>
              <p:custDataLst>
                <p:tags r:id="rId469"/>
              </p:custDataLst>
            </p:nvPr>
          </p:nvSpPr>
          <p:spPr>
            <a:xfrm>
              <a:off x="37423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5"/>
                    <a:pt x="528" y="2132"/>
                    <a:pt x="1076" y="2132"/>
                  </a:cubicBezTo>
                  <a:cubicBezTo>
                    <a:pt x="1335" y="2132"/>
                    <a:pt x="1599" y="2036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7487;p134">
              <a:extLst>
                <a:ext uri="{FF2B5EF4-FFF2-40B4-BE49-F238E27FC236}">
                  <a16:creationId xmlns:a16="http://schemas.microsoft.com/office/drawing/2014/main" id="{B3E1EE0B-833B-28A1-50B1-3A75CC36B10E}"/>
                </a:ext>
              </a:extLst>
            </p:cNvPr>
            <p:cNvSpPr/>
            <p:nvPr>
              <p:custDataLst>
                <p:tags r:id="rId470"/>
              </p:custDataLst>
            </p:nvPr>
          </p:nvSpPr>
          <p:spPr>
            <a:xfrm>
              <a:off x="37423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7488;p134">
              <a:extLst>
                <a:ext uri="{FF2B5EF4-FFF2-40B4-BE49-F238E27FC236}">
                  <a16:creationId xmlns:a16="http://schemas.microsoft.com/office/drawing/2014/main" id="{895F63A0-9B51-3263-DC05-24EFD9A5F2A9}"/>
                </a:ext>
              </a:extLst>
            </p:cNvPr>
            <p:cNvSpPr/>
            <p:nvPr>
              <p:custDataLst>
                <p:tags r:id="rId471"/>
              </p:custDataLst>
            </p:nvPr>
          </p:nvSpPr>
          <p:spPr>
            <a:xfrm>
              <a:off x="37423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7489;p134">
              <a:extLst>
                <a:ext uri="{FF2B5EF4-FFF2-40B4-BE49-F238E27FC236}">
                  <a16:creationId xmlns:a16="http://schemas.microsoft.com/office/drawing/2014/main" id="{8683AA6B-F397-170F-4F6B-865E03CC8BE6}"/>
                </a:ext>
              </a:extLst>
            </p:cNvPr>
            <p:cNvSpPr/>
            <p:nvPr>
              <p:custDataLst>
                <p:tags r:id="rId472"/>
              </p:custDataLst>
            </p:nvPr>
          </p:nvSpPr>
          <p:spPr>
            <a:xfrm>
              <a:off x="37423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7490;p134">
              <a:extLst>
                <a:ext uri="{FF2B5EF4-FFF2-40B4-BE49-F238E27FC236}">
                  <a16:creationId xmlns:a16="http://schemas.microsoft.com/office/drawing/2014/main" id="{80DDD3D7-2CA6-3F7E-B5F7-BFAB69915AB9}"/>
                </a:ext>
              </a:extLst>
            </p:cNvPr>
            <p:cNvSpPr/>
            <p:nvPr>
              <p:custDataLst>
                <p:tags r:id="rId473"/>
              </p:custDataLst>
            </p:nvPr>
          </p:nvSpPr>
          <p:spPr>
            <a:xfrm>
              <a:off x="37423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7491;p134">
              <a:extLst>
                <a:ext uri="{FF2B5EF4-FFF2-40B4-BE49-F238E27FC236}">
                  <a16:creationId xmlns:a16="http://schemas.microsoft.com/office/drawing/2014/main" id="{82D3C9DA-5E7B-A45F-D8D1-25C712E6BC23}"/>
                </a:ext>
              </a:extLst>
            </p:cNvPr>
            <p:cNvSpPr/>
            <p:nvPr>
              <p:custDataLst>
                <p:tags r:id="rId474"/>
              </p:custDataLst>
            </p:nvPr>
          </p:nvSpPr>
          <p:spPr>
            <a:xfrm>
              <a:off x="37423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7492;p134">
              <a:extLst>
                <a:ext uri="{FF2B5EF4-FFF2-40B4-BE49-F238E27FC236}">
                  <a16:creationId xmlns:a16="http://schemas.microsoft.com/office/drawing/2014/main" id="{2D2CA443-E020-5157-71E6-D73508935BCF}"/>
                </a:ext>
              </a:extLst>
            </p:cNvPr>
            <p:cNvSpPr/>
            <p:nvPr>
              <p:custDataLst>
                <p:tags r:id="rId475"/>
              </p:custDataLst>
            </p:nvPr>
          </p:nvSpPr>
          <p:spPr>
            <a:xfrm>
              <a:off x="37423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7493;p134">
              <a:extLst>
                <a:ext uri="{FF2B5EF4-FFF2-40B4-BE49-F238E27FC236}">
                  <a16:creationId xmlns:a16="http://schemas.microsoft.com/office/drawing/2014/main" id="{BF31C6F8-7BD7-B794-3384-02C806176D7C}"/>
                </a:ext>
              </a:extLst>
            </p:cNvPr>
            <p:cNvSpPr/>
            <p:nvPr>
              <p:custDataLst>
                <p:tags r:id="rId476"/>
              </p:custDataLst>
            </p:nvPr>
          </p:nvSpPr>
          <p:spPr>
            <a:xfrm>
              <a:off x="36661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7494;p134">
              <a:extLst>
                <a:ext uri="{FF2B5EF4-FFF2-40B4-BE49-F238E27FC236}">
                  <a16:creationId xmlns:a16="http://schemas.microsoft.com/office/drawing/2014/main" id="{3583AAC3-D703-A9B7-AE52-4C35F39C5625}"/>
                </a:ext>
              </a:extLst>
            </p:cNvPr>
            <p:cNvSpPr/>
            <p:nvPr>
              <p:custDataLst>
                <p:tags r:id="rId477"/>
              </p:custDataLst>
            </p:nvPr>
          </p:nvSpPr>
          <p:spPr>
            <a:xfrm>
              <a:off x="36661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7495;p134">
              <a:extLst>
                <a:ext uri="{FF2B5EF4-FFF2-40B4-BE49-F238E27FC236}">
                  <a16:creationId xmlns:a16="http://schemas.microsoft.com/office/drawing/2014/main" id="{3F7AC100-169F-3A2F-2CF4-445D8BD90B80}"/>
                </a:ext>
              </a:extLst>
            </p:cNvPr>
            <p:cNvSpPr/>
            <p:nvPr>
              <p:custDataLst>
                <p:tags r:id="rId478"/>
              </p:custDataLst>
            </p:nvPr>
          </p:nvSpPr>
          <p:spPr>
            <a:xfrm>
              <a:off x="36661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7496;p134">
              <a:extLst>
                <a:ext uri="{FF2B5EF4-FFF2-40B4-BE49-F238E27FC236}">
                  <a16:creationId xmlns:a16="http://schemas.microsoft.com/office/drawing/2014/main" id="{DB5AC6F0-788B-73A6-A89D-B3EBF5D8AB25}"/>
                </a:ext>
              </a:extLst>
            </p:cNvPr>
            <p:cNvSpPr/>
            <p:nvPr>
              <p:custDataLst>
                <p:tags r:id="rId479"/>
              </p:custDataLst>
            </p:nvPr>
          </p:nvSpPr>
          <p:spPr>
            <a:xfrm>
              <a:off x="36661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7497;p134">
              <a:extLst>
                <a:ext uri="{FF2B5EF4-FFF2-40B4-BE49-F238E27FC236}">
                  <a16:creationId xmlns:a16="http://schemas.microsoft.com/office/drawing/2014/main" id="{76E707CB-8B0A-48EA-2C59-9675A230BB8B}"/>
                </a:ext>
              </a:extLst>
            </p:cNvPr>
            <p:cNvSpPr/>
            <p:nvPr>
              <p:custDataLst>
                <p:tags r:id="rId480"/>
              </p:custDataLst>
            </p:nvPr>
          </p:nvSpPr>
          <p:spPr>
            <a:xfrm>
              <a:off x="366610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7498;p134">
              <a:extLst>
                <a:ext uri="{FF2B5EF4-FFF2-40B4-BE49-F238E27FC236}">
                  <a16:creationId xmlns:a16="http://schemas.microsoft.com/office/drawing/2014/main" id="{F8048393-A946-8924-44EC-E2A5F0CB604A}"/>
                </a:ext>
              </a:extLst>
            </p:cNvPr>
            <p:cNvSpPr/>
            <p:nvPr>
              <p:custDataLst>
                <p:tags r:id="rId481"/>
              </p:custDataLst>
            </p:nvPr>
          </p:nvSpPr>
          <p:spPr>
            <a:xfrm>
              <a:off x="35898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7499;p134">
              <a:extLst>
                <a:ext uri="{FF2B5EF4-FFF2-40B4-BE49-F238E27FC236}">
                  <a16:creationId xmlns:a16="http://schemas.microsoft.com/office/drawing/2014/main" id="{F2F88845-2663-B30E-799B-AD305E077D24}"/>
                </a:ext>
              </a:extLst>
            </p:cNvPr>
            <p:cNvSpPr/>
            <p:nvPr>
              <p:custDataLst>
                <p:tags r:id="rId482"/>
              </p:custDataLst>
            </p:nvPr>
          </p:nvSpPr>
          <p:spPr>
            <a:xfrm>
              <a:off x="35898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7500;p134">
              <a:extLst>
                <a:ext uri="{FF2B5EF4-FFF2-40B4-BE49-F238E27FC236}">
                  <a16:creationId xmlns:a16="http://schemas.microsoft.com/office/drawing/2014/main" id="{6D067A76-1B61-7B21-951D-239ACD54F9A3}"/>
                </a:ext>
              </a:extLst>
            </p:cNvPr>
            <p:cNvSpPr/>
            <p:nvPr>
              <p:custDataLst>
                <p:tags r:id="rId483"/>
              </p:custDataLst>
            </p:nvPr>
          </p:nvSpPr>
          <p:spPr>
            <a:xfrm>
              <a:off x="35898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7501;p134">
              <a:extLst>
                <a:ext uri="{FF2B5EF4-FFF2-40B4-BE49-F238E27FC236}">
                  <a16:creationId xmlns:a16="http://schemas.microsoft.com/office/drawing/2014/main" id="{2A0C6D03-8E62-A0A8-7376-768A5DE994C9}"/>
                </a:ext>
              </a:extLst>
            </p:cNvPr>
            <p:cNvSpPr/>
            <p:nvPr>
              <p:custDataLst>
                <p:tags r:id="rId484"/>
              </p:custDataLst>
            </p:nvPr>
          </p:nvSpPr>
          <p:spPr>
            <a:xfrm>
              <a:off x="35898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7502;p134">
              <a:extLst>
                <a:ext uri="{FF2B5EF4-FFF2-40B4-BE49-F238E27FC236}">
                  <a16:creationId xmlns:a16="http://schemas.microsoft.com/office/drawing/2014/main" id="{BF96AC0E-F75E-163D-9AF0-01F1D8E2C04C}"/>
                </a:ext>
              </a:extLst>
            </p:cNvPr>
            <p:cNvSpPr/>
            <p:nvPr>
              <p:custDataLst>
                <p:tags r:id="rId485"/>
              </p:custDataLst>
            </p:nvPr>
          </p:nvSpPr>
          <p:spPr>
            <a:xfrm>
              <a:off x="35898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7503;p134">
              <a:extLst>
                <a:ext uri="{FF2B5EF4-FFF2-40B4-BE49-F238E27FC236}">
                  <a16:creationId xmlns:a16="http://schemas.microsoft.com/office/drawing/2014/main" id="{4CE42AF4-BA58-6EAC-6516-5CCBA2A9060F}"/>
                </a:ext>
              </a:extLst>
            </p:cNvPr>
            <p:cNvSpPr/>
            <p:nvPr>
              <p:custDataLst>
                <p:tags r:id="rId486"/>
              </p:custDataLst>
            </p:nvPr>
          </p:nvSpPr>
          <p:spPr>
            <a:xfrm>
              <a:off x="35136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7504;p134">
              <a:extLst>
                <a:ext uri="{FF2B5EF4-FFF2-40B4-BE49-F238E27FC236}">
                  <a16:creationId xmlns:a16="http://schemas.microsoft.com/office/drawing/2014/main" id="{2BA91FDE-2314-C56F-3674-DAA85BCB7598}"/>
                </a:ext>
              </a:extLst>
            </p:cNvPr>
            <p:cNvSpPr/>
            <p:nvPr>
              <p:custDataLst>
                <p:tags r:id="rId487"/>
              </p:custDataLst>
            </p:nvPr>
          </p:nvSpPr>
          <p:spPr>
            <a:xfrm>
              <a:off x="35136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7505;p134">
              <a:extLst>
                <a:ext uri="{FF2B5EF4-FFF2-40B4-BE49-F238E27FC236}">
                  <a16:creationId xmlns:a16="http://schemas.microsoft.com/office/drawing/2014/main" id="{AE702CA1-1A77-1156-D08B-19548CAF1874}"/>
                </a:ext>
              </a:extLst>
            </p:cNvPr>
            <p:cNvSpPr/>
            <p:nvPr>
              <p:custDataLst>
                <p:tags r:id="rId488"/>
              </p:custDataLst>
            </p:nvPr>
          </p:nvSpPr>
          <p:spPr>
            <a:xfrm>
              <a:off x="35136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7506;p134">
              <a:extLst>
                <a:ext uri="{FF2B5EF4-FFF2-40B4-BE49-F238E27FC236}">
                  <a16:creationId xmlns:a16="http://schemas.microsoft.com/office/drawing/2014/main" id="{19ABE4B2-E71A-6412-A376-A5F717D11693}"/>
                </a:ext>
              </a:extLst>
            </p:cNvPr>
            <p:cNvSpPr/>
            <p:nvPr>
              <p:custDataLst>
                <p:tags r:id="rId489"/>
              </p:custDataLst>
            </p:nvPr>
          </p:nvSpPr>
          <p:spPr>
            <a:xfrm>
              <a:off x="35136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7507;p134">
              <a:extLst>
                <a:ext uri="{FF2B5EF4-FFF2-40B4-BE49-F238E27FC236}">
                  <a16:creationId xmlns:a16="http://schemas.microsoft.com/office/drawing/2014/main" id="{C8765891-A5B6-71B7-3BB5-50D993905B06}"/>
                </a:ext>
              </a:extLst>
            </p:cNvPr>
            <p:cNvSpPr/>
            <p:nvPr>
              <p:custDataLst>
                <p:tags r:id="rId490"/>
              </p:custDataLst>
            </p:nvPr>
          </p:nvSpPr>
          <p:spPr>
            <a:xfrm>
              <a:off x="35136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7508;p134">
              <a:extLst>
                <a:ext uri="{FF2B5EF4-FFF2-40B4-BE49-F238E27FC236}">
                  <a16:creationId xmlns:a16="http://schemas.microsoft.com/office/drawing/2014/main" id="{D8378531-7EB1-E4F9-71D0-3DBBE3659045}"/>
                </a:ext>
              </a:extLst>
            </p:cNvPr>
            <p:cNvSpPr/>
            <p:nvPr>
              <p:custDataLst>
                <p:tags r:id="rId491"/>
              </p:custDataLst>
            </p:nvPr>
          </p:nvSpPr>
          <p:spPr>
            <a:xfrm>
              <a:off x="35136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7509;p134">
              <a:extLst>
                <a:ext uri="{FF2B5EF4-FFF2-40B4-BE49-F238E27FC236}">
                  <a16:creationId xmlns:a16="http://schemas.microsoft.com/office/drawing/2014/main" id="{04F221B0-AB36-82A8-AFA7-CCF4E3EDB5B6}"/>
                </a:ext>
              </a:extLst>
            </p:cNvPr>
            <p:cNvSpPr/>
            <p:nvPr>
              <p:custDataLst>
                <p:tags r:id="rId492"/>
              </p:custDataLst>
            </p:nvPr>
          </p:nvSpPr>
          <p:spPr>
            <a:xfrm>
              <a:off x="35136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7510;p134">
              <a:extLst>
                <a:ext uri="{FF2B5EF4-FFF2-40B4-BE49-F238E27FC236}">
                  <a16:creationId xmlns:a16="http://schemas.microsoft.com/office/drawing/2014/main" id="{2F53E0BD-0976-2D5A-9333-4E223EAF6919}"/>
                </a:ext>
              </a:extLst>
            </p:cNvPr>
            <p:cNvSpPr/>
            <p:nvPr>
              <p:custDataLst>
                <p:tags r:id="rId493"/>
              </p:custDataLst>
            </p:nvPr>
          </p:nvSpPr>
          <p:spPr>
            <a:xfrm>
              <a:off x="34374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7511;p134">
              <a:extLst>
                <a:ext uri="{FF2B5EF4-FFF2-40B4-BE49-F238E27FC236}">
                  <a16:creationId xmlns:a16="http://schemas.microsoft.com/office/drawing/2014/main" id="{A763F8AC-E950-7388-5835-2B7AAB747AA5}"/>
                </a:ext>
              </a:extLst>
            </p:cNvPr>
            <p:cNvSpPr/>
            <p:nvPr>
              <p:custDataLst>
                <p:tags r:id="rId494"/>
              </p:custDataLst>
            </p:nvPr>
          </p:nvSpPr>
          <p:spPr>
            <a:xfrm>
              <a:off x="34374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7512;p134">
              <a:extLst>
                <a:ext uri="{FF2B5EF4-FFF2-40B4-BE49-F238E27FC236}">
                  <a16:creationId xmlns:a16="http://schemas.microsoft.com/office/drawing/2014/main" id="{6647D79D-1E0C-B241-5B4E-D780A1593BB7}"/>
                </a:ext>
              </a:extLst>
            </p:cNvPr>
            <p:cNvSpPr/>
            <p:nvPr>
              <p:custDataLst>
                <p:tags r:id="rId495"/>
              </p:custDataLst>
            </p:nvPr>
          </p:nvSpPr>
          <p:spPr>
            <a:xfrm>
              <a:off x="34374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7513;p134">
              <a:extLst>
                <a:ext uri="{FF2B5EF4-FFF2-40B4-BE49-F238E27FC236}">
                  <a16:creationId xmlns:a16="http://schemas.microsoft.com/office/drawing/2014/main" id="{DA263F5E-8433-7584-6CB7-5A1B84B9BF7D}"/>
                </a:ext>
              </a:extLst>
            </p:cNvPr>
            <p:cNvSpPr/>
            <p:nvPr>
              <p:custDataLst>
                <p:tags r:id="rId496"/>
              </p:custDataLst>
            </p:nvPr>
          </p:nvSpPr>
          <p:spPr>
            <a:xfrm>
              <a:off x="34374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7514;p134">
              <a:extLst>
                <a:ext uri="{FF2B5EF4-FFF2-40B4-BE49-F238E27FC236}">
                  <a16:creationId xmlns:a16="http://schemas.microsoft.com/office/drawing/2014/main" id="{6D981411-3B8D-51FF-4896-DD5368D0FCB4}"/>
                </a:ext>
              </a:extLst>
            </p:cNvPr>
            <p:cNvSpPr/>
            <p:nvPr>
              <p:custDataLst>
                <p:tags r:id="rId497"/>
              </p:custDataLst>
            </p:nvPr>
          </p:nvSpPr>
          <p:spPr>
            <a:xfrm>
              <a:off x="34374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7515;p134">
              <a:extLst>
                <a:ext uri="{FF2B5EF4-FFF2-40B4-BE49-F238E27FC236}">
                  <a16:creationId xmlns:a16="http://schemas.microsoft.com/office/drawing/2014/main" id="{140B917A-7C72-93FE-1D5D-45280521DF04}"/>
                </a:ext>
              </a:extLst>
            </p:cNvPr>
            <p:cNvSpPr/>
            <p:nvPr>
              <p:custDataLst>
                <p:tags r:id="rId498"/>
              </p:custDataLst>
            </p:nvPr>
          </p:nvSpPr>
          <p:spPr>
            <a:xfrm>
              <a:off x="34374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7516;p134">
              <a:extLst>
                <a:ext uri="{FF2B5EF4-FFF2-40B4-BE49-F238E27FC236}">
                  <a16:creationId xmlns:a16="http://schemas.microsoft.com/office/drawing/2014/main" id="{D2692323-475E-9C2D-9449-CBCCE1C72CD9}"/>
                </a:ext>
              </a:extLst>
            </p:cNvPr>
            <p:cNvSpPr/>
            <p:nvPr>
              <p:custDataLst>
                <p:tags r:id="rId499"/>
              </p:custDataLst>
            </p:nvPr>
          </p:nvSpPr>
          <p:spPr>
            <a:xfrm>
              <a:off x="34374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7517;p134">
              <a:extLst>
                <a:ext uri="{FF2B5EF4-FFF2-40B4-BE49-F238E27FC236}">
                  <a16:creationId xmlns:a16="http://schemas.microsoft.com/office/drawing/2014/main" id="{DFFE0CD2-9A17-A5FC-7FD5-C5B4E45CE1FC}"/>
                </a:ext>
              </a:extLst>
            </p:cNvPr>
            <p:cNvSpPr/>
            <p:nvPr>
              <p:custDataLst>
                <p:tags r:id="rId500"/>
              </p:custDataLst>
            </p:nvPr>
          </p:nvSpPr>
          <p:spPr>
            <a:xfrm>
              <a:off x="33614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6" name="Google Shape;17518;p134">
              <a:extLst>
                <a:ext uri="{FF2B5EF4-FFF2-40B4-BE49-F238E27FC236}">
                  <a16:creationId xmlns:a16="http://schemas.microsoft.com/office/drawing/2014/main" id="{89445D18-A569-7D6C-4759-11DB3278AE8A}"/>
                </a:ext>
              </a:extLst>
            </p:cNvPr>
            <p:cNvSpPr/>
            <p:nvPr>
              <p:custDataLst>
                <p:tags r:id="rId501"/>
              </p:custDataLst>
            </p:nvPr>
          </p:nvSpPr>
          <p:spPr>
            <a:xfrm>
              <a:off x="33614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7519;p134">
              <a:extLst>
                <a:ext uri="{FF2B5EF4-FFF2-40B4-BE49-F238E27FC236}">
                  <a16:creationId xmlns:a16="http://schemas.microsoft.com/office/drawing/2014/main" id="{A69F886F-AA44-9A1A-73BA-53D74146061D}"/>
                </a:ext>
              </a:extLst>
            </p:cNvPr>
            <p:cNvSpPr/>
            <p:nvPr>
              <p:custDataLst>
                <p:tags r:id="rId502"/>
              </p:custDataLst>
            </p:nvPr>
          </p:nvSpPr>
          <p:spPr>
            <a:xfrm>
              <a:off x="33614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7520;p134">
              <a:extLst>
                <a:ext uri="{FF2B5EF4-FFF2-40B4-BE49-F238E27FC236}">
                  <a16:creationId xmlns:a16="http://schemas.microsoft.com/office/drawing/2014/main" id="{87F85287-E389-907A-0942-98C657867AE4}"/>
                </a:ext>
              </a:extLst>
            </p:cNvPr>
            <p:cNvSpPr/>
            <p:nvPr>
              <p:custDataLst>
                <p:tags r:id="rId503"/>
              </p:custDataLst>
            </p:nvPr>
          </p:nvSpPr>
          <p:spPr>
            <a:xfrm>
              <a:off x="33614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7521;p134">
              <a:extLst>
                <a:ext uri="{FF2B5EF4-FFF2-40B4-BE49-F238E27FC236}">
                  <a16:creationId xmlns:a16="http://schemas.microsoft.com/office/drawing/2014/main" id="{AEEB2D01-767E-69DA-D18B-F097F6CB60F8}"/>
                </a:ext>
              </a:extLst>
            </p:cNvPr>
            <p:cNvSpPr/>
            <p:nvPr>
              <p:custDataLst>
                <p:tags r:id="rId504"/>
              </p:custDataLst>
            </p:nvPr>
          </p:nvSpPr>
          <p:spPr>
            <a:xfrm>
              <a:off x="32852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7522;p134">
              <a:extLst>
                <a:ext uri="{FF2B5EF4-FFF2-40B4-BE49-F238E27FC236}">
                  <a16:creationId xmlns:a16="http://schemas.microsoft.com/office/drawing/2014/main" id="{DB7A56D4-3574-432A-AD25-467A57AE1A66}"/>
                </a:ext>
              </a:extLst>
            </p:cNvPr>
            <p:cNvSpPr/>
            <p:nvPr>
              <p:custDataLst>
                <p:tags r:id="rId505"/>
              </p:custDataLst>
            </p:nvPr>
          </p:nvSpPr>
          <p:spPr>
            <a:xfrm>
              <a:off x="31328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7523;p134">
              <a:extLst>
                <a:ext uri="{FF2B5EF4-FFF2-40B4-BE49-F238E27FC236}">
                  <a16:creationId xmlns:a16="http://schemas.microsoft.com/office/drawing/2014/main" id="{E59B6A6C-25D9-465B-31B6-B2762D6F109D}"/>
                </a:ext>
              </a:extLst>
            </p:cNvPr>
            <p:cNvSpPr/>
            <p:nvPr>
              <p:custDataLst>
                <p:tags r:id="rId506"/>
              </p:custDataLst>
            </p:nvPr>
          </p:nvSpPr>
          <p:spPr>
            <a:xfrm>
              <a:off x="30568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2" name="Google Shape;17524;p134">
              <a:extLst>
                <a:ext uri="{FF2B5EF4-FFF2-40B4-BE49-F238E27FC236}">
                  <a16:creationId xmlns:a16="http://schemas.microsoft.com/office/drawing/2014/main" id="{D9DF50E6-AB4D-2D60-D7B0-F81FF8B41EB6}"/>
                </a:ext>
              </a:extLst>
            </p:cNvPr>
            <p:cNvSpPr/>
            <p:nvPr>
              <p:custDataLst>
                <p:tags r:id="rId507"/>
              </p:custDataLst>
            </p:nvPr>
          </p:nvSpPr>
          <p:spPr>
            <a:xfrm>
              <a:off x="3056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3" name="Google Shape;17525;p134">
              <a:extLst>
                <a:ext uri="{FF2B5EF4-FFF2-40B4-BE49-F238E27FC236}">
                  <a16:creationId xmlns:a16="http://schemas.microsoft.com/office/drawing/2014/main" id="{3BB3677C-32D0-E0A0-4DAF-E016E312253E}"/>
                </a:ext>
              </a:extLst>
            </p:cNvPr>
            <p:cNvSpPr/>
            <p:nvPr>
              <p:custDataLst>
                <p:tags r:id="rId508"/>
              </p:custDataLst>
            </p:nvPr>
          </p:nvSpPr>
          <p:spPr>
            <a:xfrm>
              <a:off x="29805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4" name="Google Shape;17526;p134">
              <a:extLst>
                <a:ext uri="{FF2B5EF4-FFF2-40B4-BE49-F238E27FC236}">
                  <a16:creationId xmlns:a16="http://schemas.microsoft.com/office/drawing/2014/main" id="{12C9C517-4C94-CB55-C9AA-AB0D95515F3B}"/>
                </a:ext>
              </a:extLst>
            </p:cNvPr>
            <p:cNvSpPr/>
            <p:nvPr>
              <p:custDataLst>
                <p:tags r:id="rId509"/>
              </p:custDataLst>
            </p:nvPr>
          </p:nvSpPr>
          <p:spPr>
            <a:xfrm>
              <a:off x="29805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5" name="Google Shape;17527;p134">
              <a:extLst>
                <a:ext uri="{FF2B5EF4-FFF2-40B4-BE49-F238E27FC236}">
                  <a16:creationId xmlns:a16="http://schemas.microsoft.com/office/drawing/2014/main" id="{DCC39811-F60C-75DD-9733-328E55E85893}"/>
                </a:ext>
              </a:extLst>
            </p:cNvPr>
            <p:cNvSpPr/>
            <p:nvPr>
              <p:custDataLst>
                <p:tags r:id="rId510"/>
              </p:custDataLst>
            </p:nvPr>
          </p:nvSpPr>
          <p:spPr>
            <a:xfrm>
              <a:off x="29805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6" name="Google Shape;17528;p134">
              <a:extLst>
                <a:ext uri="{FF2B5EF4-FFF2-40B4-BE49-F238E27FC236}">
                  <a16:creationId xmlns:a16="http://schemas.microsoft.com/office/drawing/2014/main" id="{0CB8B86B-3F3C-EAC1-E99D-0D33BEBCA37A}"/>
                </a:ext>
              </a:extLst>
            </p:cNvPr>
            <p:cNvSpPr/>
            <p:nvPr>
              <p:custDataLst>
                <p:tags r:id="rId511"/>
              </p:custDataLst>
            </p:nvPr>
          </p:nvSpPr>
          <p:spPr>
            <a:xfrm>
              <a:off x="29805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7" name="Google Shape;17529;p134">
              <a:extLst>
                <a:ext uri="{FF2B5EF4-FFF2-40B4-BE49-F238E27FC236}">
                  <a16:creationId xmlns:a16="http://schemas.microsoft.com/office/drawing/2014/main" id="{9C893977-2120-173B-23F1-F6DDCC2DDF4D}"/>
                </a:ext>
              </a:extLst>
            </p:cNvPr>
            <p:cNvSpPr/>
            <p:nvPr>
              <p:custDataLst>
                <p:tags r:id="rId512"/>
              </p:custDataLst>
            </p:nvPr>
          </p:nvSpPr>
          <p:spPr>
            <a:xfrm>
              <a:off x="29805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8" name="Google Shape;17530;p134">
              <a:extLst>
                <a:ext uri="{FF2B5EF4-FFF2-40B4-BE49-F238E27FC236}">
                  <a16:creationId xmlns:a16="http://schemas.microsoft.com/office/drawing/2014/main" id="{E46FA039-D648-8B81-2ADF-1AED5C63C394}"/>
                </a:ext>
              </a:extLst>
            </p:cNvPr>
            <p:cNvSpPr/>
            <p:nvPr>
              <p:custDataLst>
                <p:tags r:id="rId513"/>
              </p:custDataLst>
            </p:nvPr>
          </p:nvSpPr>
          <p:spPr>
            <a:xfrm>
              <a:off x="29805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9" name="Google Shape;17531;p134">
              <a:extLst>
                <a:ext uri="{FF2B5EF4-FFF2-40B4-BE49-F238E27FC236}">
                  <a16:creationId xmlns:a16="http://schemas.microsoft.com/office/drawing/2014/main" id="{BF288EA0-9010-C6A3-00D3-0B85F8DF937C}"/>
                </a:ext>
              </a:extLst>
            </p:cNvPr>
            <p:cNvSpPr/>
            <p:nvPr>
              <p:custDataLst>
                <p:tags r:id="rId514"/>
              </p:custDataLst>
            </p:nvPr>
          </p:nvSpPr>
          <p:spPr>
            <a:xfrm>
              <a:off x="29043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0" name="Google Shape;17532;p134">
              <a:extLst>
                <a:ext uri="{FF2B5EF4-FFF2-40B4-BE49-F238E27FC236}">
                  <a16:creationId xmlns:a16="http://schemas.microsoft.com/office/drawing/2014/main" id="{B58FD05D-81A2-794D-5F6E-C64014642795}"/>
                </a:ext>
              </a:extLst>
            </p:cNvPr>
            <p:cNvSpPr/>
            <p:nvPr>
              <p:custDataLst>
                <p:tags r:id="rId515"/>
              </p:custDataLst>
            </p:nvPr>
          </p:nvSpPr>
          <p:spPr>
            <a:xfrm>
              <a:off x="29043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1" name="Google Shape;17533;p134">
              <a:extLst>
                <a:ext uri="{FF2B5EF4-FFF2-40B4-BE49-F238E27FC236}">
                  <a16:creationId xmlns:a16="http://schemas.microsoft.com/office/drawing/2014/main" id="{E44DE247-B27F-6F2A-126C-1256586346C5}"/>
                </a:ext>
              </a:extLst>
            </p:cNvPr>
            <p:cNvSpPr/>
            <p:nvPr>
              <p:custDataLst>
                <p:tags r:id="rId516"/>
              </p:custDataLst>
            </p:nvPr>
          </p:nvSpPr>
          <p:spPr>
            <a:xfrm>
              <a:off x="29043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2" name="Google Shape;17534;p134">
              <a:extLst>
                <a:ext uri="{FF2B5EF4-FFF2-40B4-BE49-F238E27FC236}">
                  <a16:creationId xmlns:a16="http://schemas.microsoft.com/office/drawing/2014/main" id="{A11A4B56-7F80-F166-D676-B38EE2A5E3FE}"/>
                </a:ext>
              </a:extLst>
            </p:cNvPr>
            <p:cNvSpPr/>
            <p:nvPr>
              <p:custDataLst>
                <p:tags r:id="rId517"/>
              </p:custDataLst>
            </p:nvPr>
          </p:nvSpPr>
          <p:spPr>
            <a:xfrm>
              <a:off x="29043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3" name="Google Shape;17535;p134">
              <a:extLst>
                <a:ext uri="{FF2B5EF4-FFF2-40B4-BE49-F238E27FC236}">
                  <a16:creationId xmlns:a16="http://schemas.microsoft.com/office/drawing/2014/main" id="{F4832E09-0F44-D413-1498-00724AD1D35B}"/>
                </a:ext>
              </a:extLst>
            </p:cNvPr>
            <p:cNvSpPr/>
            <p:nvPr>
              <p:custDataLst>
                <p:tags r:id="rId518"/>
              </p:custDataLst>
            </p:nvPr>
          </p:nvSpPr>
          <p:spPr>
            <a:xfrm>
              <a:off x="29043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4" name="Google Shape;17536;p134">
              <a:extLst>
                <a:ext uri="{FF2B5EF4-FFF2-40B4-BE49-F238E27FC236}">
                  <a16:creationId xmlns:a16="http://schemas.microsoft.com/office/drawing/2014/main" id="{DDAEB3A0-70A7-7D10-EF88-75F7FA7A3A1D}"/>
                </a:ext>
              </a:extLst>
            </p:cNvPr>
            <p:cNvSpPr/>
            <p:nvPr>
              <p:custDataLst>
                <p:tags r:id="rId519"/>
              </p:custDataLst>
            </p:nvPr>
          </p:nvSpPr>
          <p:spPr>
            <a:xfrm>
              <a:off x="29043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5" name="Google Shape;17537;p134">
              <a:extLst>
                <a:ext uri="{FF2B5EF4-FFF2-40B4-BE49-F238E27FC236}">
                  <a16:creationId xmlns:a16="http://schemas.microsoft.com/office/drawing/2014/main" id="{D9E7BF80-3E96-C64E-F627-04BC08736DB6}"/>
                </a:ext>
              </a:extLst>
            </p:cNvPr>
            <p:cNvSpPr/>
            <p:nvPr>
              <p:custDataLst>
                <p:tags r:id="rId520"/>
              </p:custDataLst>
            </p:nvPr>
          </p:nvSpPr>
          <p:spPr>
            <a:xfrm>
              <a:off x="29043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6" name="Google Shape;17538;p134">
              <a:extLst>
                <a:ext uri="{FF2B5EF4-FFF2-40B4-BE49-F238E27FC236}">
                  <a16:creationId xmlns:a16="http://schemas.microsoft.com/office/drawing/2014/main" id="{F68580D6-307F-6F9A-2298-1BB18D445107}"/>
                </a:ext>
              </a:extLst>
            </p:cNvPr>
            <p:cNvSpPr/>
            <p:nvPr>
              <p:custDataLst>
                <p:tags r:id="rId521"/>
              </p:custDataLst>
            </p:nvPr>
          </p:nvSpPr>
          <p:spPr>
            <a:xfrm>
              <a:off x="28281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6" y="1"/>
                  </a:moveTo>
                  <a:cubicBezTo>
                    <a:pt x="1072" y="1"/>
                    <a:pt x="1069" y="1"/>
                    <a:pt x="1066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7" name="Google Shape;17539;p134">
              <a:extLst>
                <a:ext uri="{FF2B5EF4-FFF2-40B4-BE49-F238E27FC236}">
                  <a16:creationId xmlns:a16="http://schemas.microsoft.com/office/drawing/2014/main" id="{100EC588-2290-AC5D-B7B4-83EC0B27A7C7}"/>
                </a:ext>
              </a:extLst>
            </p:cNvPr>
            <p:cNvSpPr/>
            <p:nvPr>
              <p:custDataLst>
                <p:tags r:id="rId522"/>
              </p:custDataLst>
            </p:nvPr>
          </p:nvSpPr>
          <p:spPr>
            <a:xfrm>
              <a:off x="28281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8" name="Google Shape;17540;p134">
              <a:extLst>
                <a:ext uri="{FF2B5EF4-FFF2-40B4-BE49-F238E27FC236}">
                  <a16:creationId xmlns:a16="http://schemas.microsoft.com/office/drawing/2014/main" id="{15CB36D6-85CE-ACE4-E52F-1D81E929883C}"/>
                </a:ext>
              </a:extLst>
            </p:cNvPr>
            <p:cNvSpPr/>
            <p:nvPr>
              <p:custDataLst>
                <p:tags r:id="rId523"/>
              </p:custDataLst>
            </p:nvPr>
          </p:nvSpPr>
          <p:spPr>
            <a:xfrm>
              <a:off x="28281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9" name="Google Shape;17541;p134">
              <a:extLst>
                <a:ext uri="{FF2B5EF4-FFF2-40B4-BE49-F238E27FC236}">
                  <a16:creationId xmlns:a16="http://schemas.microsoft.com/office/drawing/2014/main" id="{59E575D5-415A-72D1-5BA8-2A4AC7755DA3}"/>
                </a:ext>
              </a:extLst>
            </p:cNvPr>
            <p:cNvSpPr/>
            <p:nvPr>
              <p:custDataLst>
                <p:tags r:id="rId524"/>
              </p:custDataLst>
            </p:nvPr>
          </p:nvSpPr>
          <p:spPr>
            <a:xfrm>
              <a:off x="28281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0" name="Google Shape;17542;p134">
              <a:extLst>
                <a:ext uri="{FF2B5EF4-FFF2-40B4-BE49-F238E27FC236}">
                  <a16:creationId xmlns:a16="http://schemas.microsoft.com/office/drawing/2014/main" id="{A30EA021-884D-19CD-AD05-8A738F729FB2}"/>
                </a:ext>
              </a:extLst>
            </p:cNvPr>
            <p:cNvSpPr/>
            <p:nvPr>
              <p:custDataLst>
                <p:tags r:id="rId525"/>
              </p:custDataLst>
            </p:nvPr>
          </p:nvSpPr>
          <p:spPr>
            <a:xfrm>
              <a:off x="28281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1" name="Google Shape;17543;p134">
              <a:extLst>
                <a:ext uri="{FF2B5EF4-FFF2-40B4-BE49-F238E27FC236}">
                  <a16:creationId xmlns:a16="http://schemas.microsoft.com/office/drawing/2014/main" id="{75932015-7436-B5A0-3CB3-85B9437BF60E}"/>
                </a:ext>
              </a:extLst>
            </p:cNvPr>
            <p:cNvSpPr/>
            <p:nvPr>
              <p:custDataLst>
                <p:tags r:id="rId526"/>
              </p:custDataLst>
            </p:nvPr>
          </p:nvSpPr>
          <p:spPr>
            <a:xfrm>
              <a:off x="28281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2" name="Google Shape;17544;p134">
              <a:extLst>
                <a:ext uri="{FF2B5EF4-FFF2-40B4-BE49-F238E27FC236}">
                  <a16:creationId xmlns:a16="http://schemas.microsoft.com/office/drawing/2014/main" id="{B3DE7A88-F39F-90E5-0DAB-7F9BD672CDD7}"/>
                </a:ext>
              </a:extLst>
            </p:cNvPr>
            <p:cNvSpPr/>
            <p:nvPr>
              <p:custDataLst>
                <p:tags r:id="rId527"/>
              </p:custDataLst>
            </p:nvPr>
          </p:nvSpPr>
          <p:spPr>
            <a:xfrm>
              <a:off x="28281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3" name="Google Shape;17545;p134">
              <a:extLst>
                <a:ext uri="{FF2B5EF4-FFF2-40B4-BE49-F238E27FC236}">
                  <a16:creationId xmlns:a16="http://schemas.microsoft.com/office/drawing/2014/main" id="{EA790393-AB9A-826F-B172-A85DBEA8C8F2}"/>
                </a:ext>
              </a:extLst>
            </p:cNvPr>
            <p:cNvSpPr/>
            <p:nvPr>
              <p:custDataLst>
                <p:tags r:id="rId528"/>
              </p:custDataLst>
            </p:nvPr>
          </p:nvSpPr>
          <p:spPr>
            <a:xfrm>
              <a:off x="282815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4" name="Google Shape;17546;p134">
              <a:extLst>
                <a:ext uri="{FF2B5EF4-FFF2-40B4-BE49-F238E27FC236}">
                  <a16:creationId xmlns:a16="http://schemas.microsoft.com/office/drawing/2014/main" id="{F0E94DF8-260E-4766-C2AE-39B29B1E4C47}"/>
                </a:ext>
              </a:extLst>
            </p:cNvPr>
            <p:cNvSpPr/>
            <p:nvPr>
              <p:custDataLst>
                <p:tags r:id="rId529"/>
              </p:custDataLst>
            </p:nvPr>
          </p:nvSpPr>
          <p:spPr>
            <a:xfrm>
              <a:off x="27519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5" name="Google Shape;17547;p134">
              <a:extLst>
                <a:ext uri="{FF2B5EF4-FFF2-40B4-BE49-F238E27FC236}">
                  <a16:creationId xmlns:a16="http://schemas.microsoft.com/office/drawing/2014/main" id="{D34935AF-BB20-D7E1-B55D-C6F305D682FB}"/>
                </a:ext>
              </a:extLst>
            </p:cNvPr>
            <p:cNvSpPr/>
            <p:nvPr>
              <p:custDataLst>
                <p:tags r:id="rId530"/>
              </p:custDataLst>
            </p:nvPr>
          </p:nvSpPr>
          <p:spPr>
            <a:xfrm>
              <a:off x="27519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6" name="Google Shape;17548;p134">
              <a:extLst>
                <a:ext uri="{FF2B5EF4-FFF2-40B4-BE49-F238E27FC236}">
                  <a16:creationId xmlns:a16="http://schemas.microsoft.com/office/drawing/2014/main" id="{9FBBAA81-7A48-21EE-6620-0109967519A6}"/>
                </a:ext>
              </a:extLst>
            </p:cNvPr>
            <p:cNvSpPr/>
            <p:nvPr>
              <p:custDataLst>
                <p:tags r:id="rId531"/>
              </p:custDataLst>
            </p:nvPr>
          </p:nvSpPr>
          <p:spPr>
            <a:xfrm>
              <a:off x="27519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7" name="Google Shape;17549;p134">
              <a:extLst>
                <a:ext uri="{FF2B5EF4-FFF2-40B4-BE49-F238E27FC236}">
                  <a16:creationId xmlns:a16="http://schemas.microsoft.com/office/drawing/2014/main" id="{3C5CD2C7-9538-0DFA-DB82-E655789FD6B2}"/>
                </a:ext>
              </a:extLst>
            </p:cNvPr>
            <p:cNvSpPr/>
            <p:nvPr>
              <p:custDataLst>
                <p:tags r:id="rId532"/>
              </p:custDataLst>
            </p:nvPr>
          </p:nvSpPr>
          <p:spPr>
            <a:xfrm>
              <a:off x="27519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8" name="Google Shape;17550;p134">
              <a:extLst>
                <a:ext uri="{FF2B5EF4-FFF2-40B4-BE49-F238E27FC236}">
                  <a16:creationId xmlns:a16="http://schemas.microsoft.com/office/drawing/2014/main" id="{9B188FDE-81DE-CA55-4283-976DBB1B5394}"/>
                </a:ext>
              </a:extLst>
            </p:cNvPr>
            <p:cNvSpPr/>
            <p:nvPr>
              <p:custDataLst>
                <p:tags r:id="rId533"/>
              </p:custDataLst>
            </p:nvPr>
          </p:nvSpPr>
          <p:spPr>
            <a:xfrm>
              <a:off x="27519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9" name="Google Shape;17551;p134">
              <a:extLst>
                <a:ext uri="{FF2B5EF4-FFF2-40B4-BE49-F238E27FC236}">
                  <a16:creationId xmlns:a16="http://schemas.microsoft.com/office/drawing/2014/main" id="{C141F038-F627-74AC-4353-E740C5E01E5D}"/>
                </a:ext>
              </a:extLst>
            </p:cNvPr>
            <p:cNvSpPr/>
            <p:nvPr>
              <p:custDataLst>
                <p:tags r:id="rId534"/>
              </p:custDataLst>
            </p:nvPr>
          </p:nvSpPr>
          <p:spPr>
            <a:xfrm>
              <a:off x="275195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0" name="Google Shape;17552;p134">
              <a:extLst>
                <a:ext uri="{FF2B5EF4-FFF2-40B4-BE49-F238E27FC236}">
                  <a16:creationId xmlns:a16="http://schemas.microsoft.com/office/drawing/2014/main" id="{83806DAA-4118-D0F1-63D0-78A2A2115BEF}"/>
                </a:ext>
              </a:extLst>
            </p:cNvPr>
            <p:cNvSpPr/>
            <p:nvPr>
              <p:custDataLst>
                <p:tags r:id="rId535"/>
              </p:custDataLst>
            </p:nvPr>
          </p:nvSpPr>
          <p:spPr>
            <a:xfrm>
              <a:off x="27519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1" name="Google Shape;17553;p134">
              <a:extLst>
                <a:ext uri="{FF2B5EF4-FFF2-40B4-BE49-F238E27FC236}">
                  <a16:creationId xmlns:a16="http://schemas.microsoft.com/office/drawing/2014/main" id="{2A5654BE-2EF8-4A5D-C78E-9CD6ABC317E5}"/>
                </a:ext>
              </a:extLst>
            </p:cNvPr>
            <p:cNvSpPr/>
            <p:nvPr>
              <p:custDataLst>
                <p:tags r:id="rId536"/>
              </p:custDataLst>
            </p:nvPr>
          </p:nvSpPr>
          <p:spPr>
            <a:xfrm>
              <a:off x="2751950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2" name="Google Shape;17554;p134">
              <a:extLst>
                <a:ext uri="{FF2B5EF4-FFF2-40B4-BE49-F238E27FC236}">
                  <a16:creationId xmlns:a16="http://schemas.microsoft.com/office/drawing/2014/main" id="{D619D31E-136D-0A02-2AB0-2BD41ADD2D2C}"/>
                </a:ext>
              </a:extLst>
            </p:cNvPr>
            <p:cNvSpPr/>
            <p:nvPr>
              <p:custDataLst>
                <p:tags r:id="rId537"/>
              </p:custDataLst>
            </p:nvPr>
          </p:nvSpPr>
          <p:spPr>
            <a:xfrm>
              <a:off x="2675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3" name="Google Shape;17555;p134">
              <a:extLst>
                <a:ext uri="{FF2B5EF4-FFF2-40B4-BE49-F238E27FC236}">
                  <a16:creationId xmlns:a16="http://schemas.microsoft.com/office/drawing/2014/main" id="{8355262B-4C8C-121A-2789-D3807D684732}"/>
                </a:ext>
              </a:extLst>
            </p:cNvPr>
            <p:cNvSpPr/>
            <p:nvPr>
              <p:custDataLst>
                <p:tags r:id="rId538"/>
              </p:custDataLst>
            </p:nvPr>
          </p:nvSpPr>
          <p:spPr>
            <a:xfrm>
              <a:off x="2675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4" name="Google Shape;17556;p134">
              <a:extLst>
                <a:ext uri="{FF2B5EF4-FFF2-40B4-BE49-F238E27FC236}">
                  <a16:creationId xmlns:a16="http://schemas.microsoft.com/office/drawing/2014/main" id="{EC360BD6-56F2-13A6-2B0A-AB8BE67F3C64}"/>
                </a:ext>
              </a:extLst>
            </p:cNvPr>
            <p:cNvSpPr/>
            <p:nvPr>
              <p:custDataLst>
                <p:tags r:id="rId539"/>
              </p:custDataLst>
            </p:nvPr>
          </p:nvSpPr>
          <p:spPr>
            <a:xfrm>
              <a:off x="2675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5" name="Google Shape;17557;p134">
              <a:extLst>
                <a:ext uri="{FF2B5EF4-FFF2-40B4-BE49-F238E27FC236}">
                  <a16:creationId xmlns:a16="http://schemas.microsoft.com/office/drawing/2014/main" id="{D6AD1661-3FED-046F-0814-60CBEEF19D25}"/>
                </a:ext>
              </a:extLst>
            </p:cNvPr>
            <p:cNvSpPr/>
            <p:nvPr>
              <p:custDataLst>
                <p:tags r:id="rId540"/>
              </p:custDataLst>
            </p:nvPr>
          </p:nvSpPr>
          <p:spPr>
            <a:xfrm>
              <a:off x="2675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6" name="Google Shape;17558;p134">
              <a:extLst>
                <a:ext uri="{FF2B5EF4-FFF2-40B4-BE49-F238E27FC236}">
                  <a16:creationId xmlns:a16="http://schemas.microsoft.com/office/drawing/2014/main" id="{0C271C86-C5CD-3937-31FF-75EEDC5A8A43}"/>
                </a:ext>
              </a:extLst>
            </p:cNvPr>
            <p:cNvSpPr/>
            <p:nvPr>
              <p:custDataLst>
                <p:tags r:id="rId541"/>
              </p:custDataLst>
            </p:nvPr>
          </p:nvSpPr>
          <p:spPr>
            <a:xfrm>
              <a:off x="26759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7" name="Google Shape;17559;p134">
              <a:extLst>
                <a:ext uri="{FF2B5EF4-FFF2-40B4-BE49-F238E27FC236}">
                  <a16:creationId xmlns:a16="http://schemas.microsoft.com/office/drawing/2014/main" id="{C9C29C95-5690-281E-F8F1-6D024B0E0A8C}"/>
                </a:ext>
              </a:extLst>
            </p:cNvPr>
            <p:cNvSpPr/>
            <p:nvPr>
              <p:custDataLst>
                <p:tags r:id="rId542"/>
              </p:custDataLst>
            </p:nvPr>
          </p:nvSpPr>
          <p:spPr>
            <a:xfrm>
              <a:off x="26759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8" name="Google Shape;17560;p134">
              <a:extLst>
                <a:ext uri="{FF2B5EF4-FFF2-40B4-BE49-F238E27FC236}">
                  <a16:creationId xmlns:a16="http://schemas.microsoft.com/office/drawing/2014/main" id="{2F82B178-1587-5E69-E7FD-277C7336BA59}"/>
                </a:ext>
              </a:extLst>
            </p:cNvPr>
            <p:cNvSpPr/>
            <p:nvPr>
              <p:custDataLst>
                <p:tags r:id="rId543"/>
              </p:custDataLst>
            </p:nvPr>
          </p:nvSpPr>
          <p:spPr>
            <a:xfrm>
              <a:off x="26759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9" name="Google Shape;17561;p134">
              <a:extLst>
                <a:ext uri="{FF2B5EF4-FFF2-40B4-BE49-F238E27FC236}">
                  <a16:creationId xmlns:a16="http://schemas.microsoft.com/office/drawing/2014/main" id="{30344FB6-6B66-A473-FFB2-AF9926A92349}"/>
                </a:ext>
              </a:extLst>
            </p:cNvPr>
            <p:cNvSpPr/>
            <p:nvPr>
              <p:custDataLst>
                <p:tags r:id="rId544"/>
              </p:custDataLst>
            </p:nvPr>
          </p:nvSpPr>
          <p:spPr>
            <a:xfrm>
              <a:off x="26759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0" name="Google Shape;17562;p134">
              <a:extLst>
                <a:ext uri="{FF2B5EF4-FFF2-40B4-BE49-F238E27FC236}">
                  <a16:creationId xmlns:a16="http://schemas.microsoft.com/office/drawing/2014/main" id="{9BF9574D-F1C8-3C86-F3FE-528A7EB59801}"/>
                </a:ext>
              </a:extLst>
            </p:cNvPr>
            <p:cNvSpPr/>
            <p:nvPr>
              <p:custDataLst>
                <p:tags r:id="rId545"/>
              </p:custDataLst>
            </p:nvPr>
          </p:nvSpPr>
          <p:spPr>
            <a:xfrm>
              <a:off x="25997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1" name="Google Shape;17563;p134">
              <a:extLst>
                <a:ext uri="{FF2B5EF4-FFF2-40B4-BE49-F238E27FC236}">
                  <a16:creationId xmlns:a16="http://schemas.microsoft.com/office/drawing/2014/main" id="{C303CBAC-FE06-23B1-28E1-CCF1A10EDBE3}"/>
                </a:ext>
              </a:extLst>
            </p:cNvPr>
            <p:cNvSpPr/>
            <p:nvPr>
              <p:custDataLst>
                <p:tags r:id="rId546"/>
              </p:custDataLst>
            </p:nvPr>
          </p:nvSpPr>
          <p:spPr>
            <a:xfrm>
              <a:off x="25997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2" name="Google Shape;17564;p134">
              <a:extLst>
                <a:ext uri="{FF2B5EF4-FFF2-40B4-BE49-F238E27FC236}">
                  <a16:creationId xmlns:a16="http://schemas.microsoft.com/office/drawing/2014/main" id="{E8D0F5AB-69C2-D6CA-56ED-44C4D7F72BEA}"/>
                </a:ext>
              </a:extLst>
            </p:cNvPr>
            <p:cNvSpPr/>
            <p:nvPr>
              <p:custDataLst>
                <p:tags r:id="rId547"/>
              </p:custDataLst>
            </p:nvPr>
          </p:nvSpPr>
          <p:spPr>
            <a:xfrm>
              <a:off x="25997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3" name="Google Shape;17565;p134">
              <a:extLst>
                <a:ext uri="{FF2B5EF4-FFF2-40B4-BE49-F238E27FC236}">
                  <a16:creationId xmlns:a16="http://schemas.microsoft.com/office/drawing/2014/main" id="{F488CE24-2071-A40E-EC78-7A51E82AF2B2}"/>
                </a:ext>
              </a:extLst>
            </p:cNvPr>
            <p:cNvSpPr/>
            <p:nvPr>
              <p:custDataLst>
                <p:tags r:id="rId548"/>
              </p:custDataLst>
            </p:nvPr>
          </p:nvSpPr>
          <p:spPr>
            <a:xfrm>
              <a:off x="25997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4" name="Google Shape;17566;p134">
              <a:extLst>
                <a:ext uri="{FF2B5EF4-FFF2-40B4-BE49-F238E27FC236}">
                  <a16:creationId xmlns:a16="http://schemas.microsoft.com/office/drawing/2014/main" id="{56E99DB9-5E2B-EFAB-21FB-6554698CFED5}"/>
                </a:ext>
              </a:extLst>
            </p:cNvPr>
            <p:cNvSpPr/>
            <p:nvPr>
              <p:custDataLst>
                <p:tags r:id="rId549"/>
              </p:custDataLst>
            </p:nvPr>
          </p:nvSpPr>
          <p:spPr>
            <a:xfrm>
              <a:off x="25997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5" name="Google Shape;17567;p134">
              <a:extLst>
                <a:ext uri="{FF2B5EF4-FFF2-40B4-BE49-F238E27FC236}">
                  <a16:creationId xmlns:a16="http://schemas.microsoft.com/office/drawing/2014/main" id="{0DD3F1EC-BD7D-D6D1-9B7E-6F3B6E91A310}"/>
                </a:ext>
              </a:extLst>
            </p:cNvPr>
            <p:cNvSpPr/>
            <p:nvPr>
              <p:custDataLst>
                <p:tags r:id="rId550"/>
              </p:custDataLst>
            </p:nvPr>
          </p:nvSpPr>
          <p:spPr>
            <a:xfrm>
              <a:off x="25997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6" name="Google Shape;17568;p134">
              <a:extLst>
                <a:ext uri="{FF2B5EF4-FFF2-40B4-BE49-F238E27FC236}">
                  <a16:creationId xmlns:a16="http://schemas.microsoft.com/office/drawing/2014/main" id="{20883363-EAD0-1D9F-084F-6CCC9C4FEB6D}"/>
                </a:ext>
              </a:extLst>
            </p:cNvPr>
            <p:cNvSpPr/>
            <p:nvPr>
              <p:custDataLst>
                <p:tags r:id="rId551"/>
              </p:custDataLst>
            </p:nvPr>
          </p:nvSpPr>
          <p:spPr>
            <a:xfrm>
              <a:off x="259972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7" name="Google Shape;17569;p134">
              <a:extLst>
                <a:ext uri="{FF2B5EF4-FFF2-40B4-BE49-F238E27FC236}">
                  <a16:creationId xmlns:a16="http://schemas.microsoft.com/office/drawing/2014/main" id="{5AEA2178-8F0D-3673-06E1-9C6687B25B13}"/>
                </a:ext>
              </a:extLst>
            </p:cNvPr>
            <p:cNvSpPr/>
            <p:nvPr>
              <p:custDataLst>
                <p:tags r:id="rId552"/>
              </p:custDataLst>
            </p:nvPr>
          </p:nvSpPr>
          <p:spPr>
            <a:xfrm>
              <a:off x="259972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8" name="Google Shape;17570;p134">
              <a:extLst>
                <a:ext uri="{FF2B5EF4-FFF2-40B4-BE49-F238E27FC236}">
                  <a16:creationId xmlns:a16="http://schemas.microsoft.com/office/drawing/2014/main" id="{08E2BC04-26FF-05ED-7C90-E66BE2CA7610}"/>
                </a:ext>
              </a:extLst>
            </p:cNvPr>
            <p:cNvSpPr/>
            <p:nvPr>
              <p:custDataLst>
                <p:tags r:id="rId553"/>
              </p:custDataLst>
            </p:nvPr>
          </p:nvSpPr>
          <p:spPr>
            <a:xfrm>
              <a:off x="259972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9" name="Google Shape;17571;p134">
              <a:extLst>
                <a:ext uri="{FF2B5EF4-FFF2-40B4-BE49-F238E27FC236}">
                  <a16:creationId xmlns:a16="http://schemas.microsoft.com/office/drawing/2014/main" id="{461665F0-C2C1-1DC0-BA9D-9D15DEC3D016}"/>
                </a:ext>
              </a:extLst>
            </p:cNvPr>
            <p:cNvSpPr/>
            <p:nvPr>
              <p:custDataLst>
                <p:tags r:id="rId554"/>
              </p:custDataLst>
            </p:nvPr>
          </p:nvSpPr>
          <p:spPr>
            <a:xfrm>
              <a:off x="25235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0" name="Google Shape;17572;p134">
              <a:extLst>
                <a:ext uri="{FF2B5EF4-FFF2-40B4-BE49-F238E27FC236}">
                  <a16:creationId xmlns:a16="http://schemas.microsoft.com/office/drawing/2014/main" id="{A6CDE8BE-A876-4C8B-7057-AB8623B6E991}"/>
                </a:ext>
              </a:extLst>
            </p:cNvPr>
            <p:cNvSpPr/>
            <p:nvPr>
              <p:custDataLst>
                <p:tags r:id="rId555"/>
              </p:custDataLst>
            </p:nvPr>
          </p:nvSpPr>
          <p:spPr>
            <a:xfrm>
              <a:off x="25235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1" name="Google Shape;17573;p134">
              <a:extLst>
                <a:ext uri="{FF2B5EF4-FFF2-40B4-BE49-F238E27FC236}">
                  <a16:creationId xmlns:a16="http://schemas.microsoft.com/office/drawing/2014/main" id="{BB35C200-3500-9A63-C074-DC4DB50CEE31}"/>
                </a:ext>
              </a:extLst>
            </p:cNvPr>
            <p:cNvSpPr/>
            <p:nvPr>
              <p:custDataLst>
                <p:tags r:id="rId556"/>
              </p:custDataLst>
            </p:nvPr>
          </p:nvSpPr>
          <p:spPr>
            <a:xfrm>
              <a:off x="25235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2" name="Google Shape;17574;p134">
              <a:extLst>
                <a:ext uri="{FF2B5EF4-FFF2-40B4-BE49-F238E27FC236}">
                  <a16:creationId xmlns:a16="http://schemas.microsoft.com/office/drawing/2014/main" id="{1AE20C0E-23EC-A56D-530B-CFFE39761403}"/>
                </a:ext>
              </a:extLst>
            </p:cNvPr>
            <p:cNvSpPr/>
            <p:nvPr>
              <p:custDataLst>
                <p:tags r:id="rId557"/>
              </p:custDataLst>
            </p:nvPr>
          </p:nvSpPr>
          <p:spPr>
            <a:xfrm>
              <a:off x="2523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3" name="Google Shape;17575;p134">
              <a:extLst>
                <a:ext uri="{FF2B5EF4-FFF2-40B4-BE49-F238E27FC236}">
                  <a16:creationId xmlns:a16="http://schemas.microsoft.com/office/drawing/2014/main" id="{82F69D63-E105-1861-73E5-3300EEE79D7C}"/>
                </a:ext>
              </a:extLst>
            </p:cNvPr>
            <p:cNvSpPr/>
            <p:nvPr>
              <p:custDataLst>
                <p:tags r:id="rId558"/>
              </p:custDataLst>
            </p:nvPr>
          </p:nvSpPr>
          <p:spPr>
            <a:xfrm>
              <a:off x="2523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4" name="Google Shape;17576;p134">
              <a:extLst>
                <a:ext uri="{FF2B5EF4-FFF2-40B4-BE49-F238E27FC236}">
                  <a16:creationId xmlns:a16="http://schemas.microsoft.com/office/drawing/2014/main" id="{2D3C59D7-3312-5A5A-F35B-75EA86EC855B}"/>
                </a:ext>
              </a:extLst>
            </p:cNvPr>
            <p:cNvSpPr/>
            <p:nvPr>
              <p:custDataLst>
                <p:tags r:id="rId559"/>
              </p:custDataLst>
            </p:nvPr>
          </p:nvSpPr>
          <p:spPr>
            <a:xfrm>
              <a:off x="25235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5" name="Google Shape;17577;p134">
              <a:extLst>
                <a:ext uri="{FF2B5EF4-FFF2-40B4-BE49-F238E27FC236}">
                  <a16:creationId xmlns:a16="http://schemas.microsoft.com/office/drawing/2014/main" id="{6B985C08-1B1D-C119-5DDA-72233F95A0A5}"/>
                </a:ext>
              </a:extLst>
            </p:cNvPr>
            <p:cNvSpPr/>
            <p:nvPr>
              <p:custDataLst>
                <p:tags r:id="rId560"/>
              </p:custDataLst>
            </p:nvPr>
          </p:nvSpPr>
          <p:spPr>
            <a:xfrm>
              <a:off x="25235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6" name="Google Shape;17578;p134">
              <a:extLst>
                <a:ext uri="{FF2B5EF4-FFF2-40B4-BE49-F238E27FC236}">
                  <a16:creationId xmlns:a16="http://schemas.microsoft.com/office/drawing/2014/main" id="{A69C48EE-B901-621D-8017-856C3170965A}"/>
                </a:ext>
              </a:extLst>
            </p:cNvPr>
            <p:cNvSpPr/>
            <p:nvPr>
              <p:custDataLst>
                <p:tags r:id="rId561"/>
              </p:custDataLst>
            </p:nvPr>
          </p:nvSpPr>
          <p:spPr>
            <a:xfrm>
              <a:off x="2523500" y="11905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7" name="Google Shape;17579;p134">
              <a:extLst>
                <a:ext uri="{FF2B5EF4-FFF2-40B4-BE49-F238E27FC236}">
                  <a16:creationId xmlns:a16="http://schemas.microsoft.com/office/drawing/2014/main" id="{3239FA69-896E-EAB9-AEDD-F58F7840CBA1}"/>
                </a:ext>
              </a:extLst>
            </p:cNvPr>
            <p:cNvSpPr/>
            <p:nvPr>
              <p:custDataLst>
                <p:tags r:id="rId562"/>
              </p:custDataLst>
            </p:nvPr>
          </p:nvSpPr>
          <p:spPr>
            <a:xfrm>
              <a:off x="25235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8" name="Google Shape;17580;p134">
              <a:extLst>
                <a:ext uri="{FF2B5EF4-FFF2-40B4-BE49-F238E27FC236}">
                  <a16:creationId xmlns:a16="http://schemas.microsoft.com/office/drawing/2014/main" id="{F0FD12D5-F934-B21A-BC5C-8183681AF1BE}"/>
                </a:ext>
              </a:extLst>
            </p:cNvPr>
            <p:cNvSpPr/>
            <p:nvPr>
              <p:custDataLst>
                <p:tags r:id="rId563"/>
              </p:custDataLst>
            </p:nvPr>
          </p:nvSpPr>
          <p:spPr>
            <a:xfrm>
              <a:off x="25235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9" name="Google Shape;17581;p134">
              <a:extLst>
                <a:ext uri="{FF2B5EF4-FFF2-40B4-BE49-F238E27FC236}">
                  <a16:creationId xmlns:a16="http://schemas.microsoft.com/office/drawing/2014/main" id="{884DF857-A428-27C1-5AD6-AA15F7EEDE0A}"/>
                </a:ext>
              </a:extLst>
            </p:cNvPr>
            <p:cNvSpPr/>
            <p:nvPr>
              <p:custDataLst>
                <p:tags r:id="rId564"/>
              </p:custDataLst>
            </p:nvPr>
          </p:nvSpPr>
          <p:spPr>
            <a:xfrm>
              <a:off x="24473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0" name="Google Shape;17582;p134">
              <a:extLst>
                <a:ext uri="{FF2B5EF4-FFF2-40B4-BE49-F238E27FC236}">
                  <a16:creationId xmlns:a16="http://schemas.microsoft.com/office/drawing/2014/main" id="{4050DEAD-A617-204E-5A30-2FBD7F826C3B}"/>
                </a:ext>
              </a:extLst>
            </p:cNvPr>
            <p:cNvSpPr/>
            <p:nvPr>
              <p:custDataLst>
                <p:tags r:id="rId565"/>
              </p:custDataLst>
            </p:nvPr>
          </p:nvSpPr>
          <p:spPr>
            <a:xfrm>
              <a:off x="24473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1" name="Google Shape;17583;p134">
              <a:extLst>
                <a:ext uri="{FF2B5EF4-FFF2-40B4-BE49-F238E27FC236}">
                  <a16:creationId xmlns:a16="http://schemas.microsoft.com/office/drawing/2014/main" id="{735D9DE9-4032-6DB4-BC68-8FF0D3713356}"/>
                </a:ext>
              </a:extLst>
            </p:cNvPr>
            <p:cNvSpPr/>
            <p:nvPr>
              <p:custDataLst>
                <p:tags r:id="rId566"/>
              </p:custDataLst>
            </p:nvPr>
          </p:nvSpPr>
          <p:spPr>
            <a:xfrm>
              <a:off x="24473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2" name="Google Shape;17584;p134">
              <a:extLst>
                <a:ext uri="{FF2B5EF4-FFF2-40B4-BE49-F238E27FC236}">
                  <a16:creationId xmlns:a16="http://schemas.microsoft.com/office/drawing/2014/main" id="{8FBBB741-21E6-EC2D-147F-CF12AE0555F8}"/>
                </a:ext>
              </a:extLst>
            </p:cNvPr>
            <p:cNvSpPr/>
            <p:nvPr>
              <p:custDataLst>
                <p:tags r:id="rId567"/>
              </p:custDataLst>
            </p:nvPr>
          </p:nvSpPr>
          <p:spPr>
            <a:xfrm>
              <a:off x="24473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3" name="Google Shape;17585;p134">
              <a:extLst>
                <a:ext uri="{FF2B5EF4-FFF2-40B4-BE49-F238E27FC236}">
                  <a16:creationId xmlns:a16="http://schemas.microsoft.com/office/drawing/2014/main" id="{4EF9ABF3-C9AE-6CC3-4354-3284215E2768}"/>
                </a:ext>
              </a:extLst>
            </p:cNvPr>
            <p:cNvSpPr/>
            <p:nvPr>
              <p:custDataLst>
                <p:tags r:id="rId568"/>
              </p:custDataLst>
            </p:nvPr>
          </p:nvSpPr>
          <p:spPr>
            <a:xfrm>
              <a:off x="24473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4" name="Google Shape;17586;p134">
              <a:extLst>
                <a:ext uri="{FF2B5EF4-FFF2-40B4-BE49-F238E27FC236}">
                  <a16:creationId xmlns:a16="http://schemas.microsoft.com/office/drawing/2014/main" id="{2B3381FF-433A-C8BF-12D8-B12FC07FA368}"/>
                </a:ext>
              </a:extLst>
            </p:cNvPr>
            <p:cNvSpPr/>
            <p:nvPr>
              <p:custDataLst>
                <p:tags r:id="rId569"/>
              </p:custDataLst>
            </p:nvPr>
          </p:nvSpPr>
          <p:spPr>
            <a:xfrm>
              <a:off x="24473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5" name="Google Shape;17587;p134">
              <a:extLst>
                <a:ext uri="{FF2B5EF4-FFF2-40B4-BE49-F238E27FC236}">
                  <a16:creationId xmlns:a16="http://schemas.microsoft.com/office/drawing/2014/main" id="{EC4E749A-EE0F-F315-4798-CC14A05B3887}"/>
                </a:ext>
              </a:extLst>
            </p:cNvPr>
            <p:cNvSpPr/>
            <p:nvPr>
              <p:custDataLst>
                <p:tags r:id="rId570"/>
              </p:custDataLst>
            </p:nvPr>
          </p:nvSpPr>
          <p:spPr>
            <a:xfrm>
              <a:off x="2447300" y="12665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6" name="Google Shape;17588;p134">
              <a:extLst>
                <a:ext uri="{FF2B5EF4-FFF2-40B4-BE49-F238E27FC236}">
                  <a16:creationId xmlns:a16="http://schemas.microsoft.com/office/drawing/2014/main" id="{D46D56AF-2E64-E462-F87F-D9B0EDEFA056}"/>
                </a:ext>
              </a:extLst>
            </p:cNvPr>
            <p:cNvSpPr/>
            <p:nvPr>
              <p:custDataLst>
                <p:tags r:id="rId571"/>
              </p:custDataLst>
            </p:nvPr>
          </p:nvSpPr>
          <p:spPr>
            <a:xfrm>
              <a:off x="24473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7" name="Google Shape;17589;p134">
              <a:extLst>
                <a:ext uri="{FF2B5EF4-FFF2-40B4-BE49-F238E27FC236}">
                  <a16:creationId xmlns:a16="http://schemas.microsoft.com/office/drawing/2014/main" id="{F0452AEE-83E4-FA70-4457-4A4488A0C6BC}"/>
                </a:ext>
              </a:extLst>
            </p:cNvPr>
            <p:cNvSpPr/>
            <p:nvPr>
              <p:custDataLst>
                <p:tags r:id="rId572"/>
              </p:custDataLst>
            </p:nvPr>
          </p:nvSpPr>
          <p:spPr>
            <a:xfrm>
              <a:off x="2447300" y="11143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8" name="Google Shape;17590;p134">
              <a:extLst>
                <a:ext uri="{FF2B5EF4-FFF2-40B4-BE49-F238E27FC236}">
                  <a16:creationId xmlns:a16="http://schemas.microsoft.com/office/drawing/2014/main" id="{B642DB2F-D699-777F-68FB-3D5158316AFC}"/>
                </a:ext>
              </a:extLst>
            </p:cNvPr>
            <p:cNvSpPr/>
            <p:nvPr>
              <p:custDataLst>
                <p:tags r:id="rId573"/>
              </p:custDataLst>
            </p:nvPr>
          </p:nvSpPr>
          <p:spPr>
            <a:xfrm>
              <a:off x="24473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9" name="Google Shape;17591;p134">
              <a:extLst>
                <a:ext uri="{FF2B5EF4-FFF2-40B4-BE49-F238E27FC236}">
                  <a16:creationId xmlns:a16="http://schemas.microsoft.com/office/drawing/2014/main" id="{16805C48-ED6F-05FE-65CB-AF244D4C82DC}"/>
                </a:ext>
              </a:extLst>
            </p:cNvPr>
            <p:cNvSpPr/>
            <p:nvPr>
              <p:custDataLst>
                <p:tags r:id="rId574"/>
              </p:custDataLst>
            </p:nvPr>
          </p:nvSpPr>
          <p:spPr>
            <a:xfrm>
              <a:off x="2371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0" name="Google Shape;17592;p134">
              <a:extLst>
                <a:ext uri="{FF2B5EF4-FFF2-40B4-BE49-F238E27FC236}">
                  <a16:creationId xmlns:a16="http://schemas.microsoft.com/office/drawing/2014/main" id="{416E88ED-15DA-2AC7-A76A-282686F502DC}"/>
                </a:ext>
              </a:extLst>
            </p:cNvPr>
            <p:cNvSpPr/>
            <p:nvPr>
              <p:custDataLst>
                <p:tags r:id="rId575"/>
              </p:custDataLst>
            </p:nvPr>
          </p:nvSpPr>
          <p:spPr>
            <a:xfrm>
              <a:off x="2371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1" name="Google Shape;17593;p134">
              <a:extLst>
                <a:ext uri="{FF2B5EF4-FFF2-40B4-BE49-F238E27FC236}">
                  <a16:creationId xmlns:a16="http://schemas.microsoft.com/office/drawing/2014/main" id="{5611FE4A-1176-C3D8-B72D-BF3D05B27FCB}"/>
                </a:ext>
              </a:extLst>
            </p:cNvPr>
            <p:cNvSpPr/>
            <p:nvPr>
              <p:custDataLst>
                <p:tags r:id="rId576"/>
              </p:custDataLst>
            </p:nvPr>
          </p:nvSpPr>
          <p:spPr>
            <a:xfrm>
              <a:off x="2371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2" name="Google Shape;17594;p134">
              <a:extLst>
                <a:ext uri="{FF2B5EF4-FFF2-40B4-BE49-F238E27FC236}">
                  <a16:creationId xmlns:a16="http://schemas.microsoft.com/office/drawing/2014/main" id="{EDB10E09-5181-2B6A-7279-EE0F6FD82D69}"/>
                </a:ext>
              </a:extLst>
            </p:cNvPr>
            <p:cNvSpPr/>
            <p:nvPr>
              <p:custDataLst>
                <p:tags r:id="rId577"/>
              </p:custDataLst>
            </p:nvPr>
          </p:nvSpPr>
          <p:spPr>
            <a:xfrm>
              <a:off x="2371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3" name="Google Shape;17595;p134">
              <a:extLst>
                <a:ext uri="{FF2B5EF4-FFF2-40B4-BE49-F238E27FC236}">
                  <a16:creationId xmlns:a16="http://schemas.microsoft.com/office/drawing/2014/main" id="{15E91A78-D65D-5115-4AC2-5D56B3A8AA2F}"/>
                </a:ext>
              </a:extLst>
            </p:cNvPr>
            <p:cNvSpPr/>
            <p:nvPr>
              <p:custDataLst>
                <p:tags r:id="rId578"/>
              </p:custDataLst>
            </p:nvPr>
          </p:nvSpPr>
          <p:spPr>
            <a:xfrm>
              <a:off x="2371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4" name="Google Shape;17596;p134">
              <a:extLst>
                <a:ext uri="{FF2B5EF4-FFF2-40B4-BE49-F238E27FC236}">
                  <a16:creationId xmlns:a16="http://schemas.microsoft.com/office/drawing/2014/main" id="{CCAD3811-DC0D-44E9-6A4F-58C4911621D3}"/>
                </a:ext>
              </a:extLst>
            </p:cNvPr>
            <p:cNvSpPr/>
            <p:nvPr>
              <p:custDataLst>
                <p:tags r:id="rId579"/>
              </p:custDataLst>
            </p:nvPr>
          </p:nvSpPr>
          <p:spPr>
            <a:xfrm>
              <a:off x="23712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5" name="Google Shape;17597;p134">
              <a:extLst>
                <a:ext uri="{FF2B5EF4-FFF2-40B4-BE49-F238E27FC236}">
                  <a16:creationId xmlns:a16="http://schemas.microsoft.com/office/drawing/2014/main" id="{7BD1BF3F-64A3-8D2D-2E61-988F267DD442}"/>
                </a:ext>
              </a:extLst>
            </p:cNvPr>
            <p:cNvSpPr/>
            <p:nvPr>
              <p:custDataLst>
                <p:tags r:id="rId580"/>
              </p:custDataLst>
            </p:nvPr>
          </p:nvSpPr>
          <p:spPr>
            <a:xfrm>
              <a:off x="23712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6" name="Google Shape;17598;p134">
              <a:extLst>
                <a:ext uri="{FF2B5EF4-FFF2-40B4-BE49-F238E27FC236}">
                  <a16:creationId xmlns:a16="http://schemas.microsoft.com/office/drawing/2014/main" id="{162DD837-3C72-34AF-8274-41AD9718AA0C}"/>
                </a:ext>
              </a:extLst>
            </p:cNvPr>
            <p:cNvSpPr/>
            <p:nvPr>
              <p:custDataLst>
                <p:tags r:id="rId581"/>
              </p:custDataLst>
            </p:nvPr>
          </p:nvSpPr>
          <p:spPr>
            <a:xfrm>
              <a:off x="23712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17599;p134">
              <a:extLst>
                <a:ext uri="{FF2B5EF4-FFF2-40B4-BE49-F238E27FC236}">
                  <a16:creationId xmlns:a16="http://schemas.microsoft.com/office/drawing/2014/main" id="{8FF85A1A-720F-A358-4D69-1B6B6BD3CED3}"/>
                </a:ext>
              </a:extLst>
            </p:cNvPr>
            <p:cNvSpPr/>
            <p:nvPr>
              <p:custDataLst>
                <p:tags r:id="rId582"/>
              </p:custDataLst>
            </p:nvPr>
          </p:nvSpPr>
          <p:spPr>
            <a:xfrm>
              <a:off x="237127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17600;p134">
              <a:extLst>
                <a:ext uri="{FF2B5EF4-FFF2-40B4-BE49-F238E27FC236}">
                  <a16:creationId xmlns:a16="http://schemas.microsoft.com/office/drawing/2014/main" id="{B7CCB7E2-3D30-2D80-78C0-5CB3608C4143}"/>
                </a:ext>
              </a:extLst>
            </p:cNvPr>
            <p:cNvSpPr/>
            <p:nvPr>
              <p:custDataLst>
                <p:tags r:id="rId583"/>
              </p:custDataLst>
            </p:nvPr>
          </p:nvSpPr>
          <p:spPr>
            <a:xfrm>
              <a:off x="22950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17601;p134">
              <a:extLst>
                <a:ext uri="{FF2B5EF4-FFF2-40B4-BE49-F238E27FC236}">
                  <a16:creationId xmlns:a16="http://schemas.microsoft.com/office/drawing/2014/main" id="{2B8EABEA-31A4-448C-DE1B-10E7D13EDBC0}"/>
                </a:ext>
              </a:extLst>
            </p:cNvPr>
            <p:cNvSpPr/>
            <p:nvPr>
              <p:custDataLst>
                <p:tags r:id="rId584"/>
              </p:custDataLst>
            </p:nvPr>
          </p:nvSpPr>
          <p:spPr>
            <a:xfrm>
              <a:off x="22950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17602;p134">
              <a:extLst>
                <a:ext uri="{FF2B5EF4-FFF2-40B4-BE49-F238E27FC236}">
                  <a16:creationId xmlns:a16="http://schemas.microsoft.com/office/drawing/2014/main" id="{9A9B82C3-9806-BCC4-F87D-B391C1C87D42}"/>
                </a:ext>
              </a:extLst>
            </p:cNvPr>
            <p:cNvSpPr/>
            <p:nvPr>
              <p:custDataLst>
                <p:tags r:id="rId585"/>
              </p:custDataLst>
            </p:nvPr>
          </p:nvSpPr>
          <p:spPr>
            <a:xfrm>
              <a:off x="22950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17603;p134">
              <a:extLst>
                <a:ext uri="{FF2B5EF4-FFF2-40B4-BE49-F238E27FC236}">
                  <a16:creationId xmlns:a16="http://schemas.microsoft.com/office/drawing/2014/main" id="{4A32E615-3262-4166-D85C-E819D0EAEEE8}"/>
                </a:ext>
              </a:extLst>
            </p:cNvPr>
            <p:cNvSpPr/>
            <p:nvPr>
              <p:custDataLst>
                <p:tags r:id="rId586"/>
              </p:custDataLst>
            </p:nvPr>
          </p:nvSpPr>
          <p:spPr>
            <a:xfrm>
              <a:off x="22950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17604;p134">
              <a:extLst>
                <a:ext uri="{FF2B5EF4-FFF2-40B4-BE49-F238E27FC236}">
                  <a16:creationId xmlns:a16="http://schemas.microsoft.com/office/drawing/2014/main" id="{925A7550-EBA9-2028-DCC4-0CC76EAB506D}"/>
                </a:ext>
              </a:extLst>
            </p:cNvPr>
            <p:cNvSpPr/>
            <p:nvPr>
              <p:custDataLst>
                <p:tags r:id="rId587"/>
              </p:custDataLst>
            </p:nvPr>
          </p:nvSpPr>
          <p:spPr>
            <a:xfrm>
              <a:off x="22186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9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17605;p134">
              <a:extLst>
                <a:ext uri="{FF2B5EF4-FFF2-40B4-BE49-F238E27FC236}">
                  <a16:creationId xmlns:a16="http://schemas.microsoft.com/office/drawing/2014/main" id="{DAF867C8-497C-4B85-965D-97773105E55F}"/>
                </a:ext>
              </a:extLst>
            </p:cNvPr>
            <p:cNvSpPr/>
            <p:nvPr>
              <p:custDataLst>
                <p:tags r:id="rId588"/>
              </p:custDataLst>
            </p:nvPr>
          </p:nvSpPr>
          <p:spPr>
            <a:xfrm>
              <a:off x="22186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17606;p134">
              <a:extLst>
                <a:ext uri="{FF2B5EF4-FFF2-40B4-BE49-F238E27FC236}">
                  <a16:creationId xmlns:a16="http://schemas.microsoft.com/office/drawing/2014/main" id="{37B34742-2044-0F89-6C9C-A233E567A8DC}"/>
                </a:ext>
              </a:extLst>
            </p:cNvPr>
            <p:cNvSpPr/>
            <p:nvPr>
              <p:custDataLst>
                <p:tags r:id="rId589"/>
              </p:custDataLst>
            </p:nvPr>
          </p:nvSpPr>
          <p:spPr>
            <a:xfrm>
              <a:off x="22186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5" name="Google Shape;17607;p134">
              <a:extLst>
                <a:ext uri="{FF2B5EF4-FFF2-40B4-BE49-F238E27FC236}">
                  <a16:creationId xmlns:a16="http://schemas.microsoft.com/office/drawing/2014/main" id="{35CEA82C-7BF4-156B-1F80-9B2E23A6022D}"/>
                </a:ext>
              </a:extLst>
            </p:cNvPr>
            <p:cNvSpPr/>
            <p:nvPr>
              <p:custDataLst>
                <p:tags r:id="rId590"/>
              </p:custDataLst>
            </p:nvPr>
          </p:nvSpPr>
          <p:spPr>
            <a:xfrm>
              <a:off x="21424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6" name="Google Shape;17608;p134">
              <a:extLst>
                <a:ext uri="{FF2B5EF4-FFF2-40B4-BE49-F238E27FC236}">
                  <a16:creationId xmlns:a16="http://schemas.microsoft.com/office/drawing/2014/main" id="{59906342-DC79-84A7-6682-B0F92BD8483D}"/>
                </a:ext>
              </a:extLst>
            </p:cNvPr>
            <p:cNvSpPr/>
            <p:nvPr>
              <p:custDataLst>
                <p:tags r:id="rId591"/>
              </p:custDataLst>
            </p:nvPr>
          </p:nvSpPr>
          <p:spPr>
            <a:xfrm>
              <a:off x="214242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7" name="Google Shape;17609;p134">
              <a:extLst>
                <a:ext uri="{FF2B5EF4-FFF2-40B4-BE49-F238E27FC236}">
                  <a16:creationId xmlns:a16="http://schemas.microsoft.com/office/drawing/2014/main" id="{4C0B751E-82FE-104C-7CDE-CCCC8BCDD0D8}"/>
                </a:ext>
              </a:extLst>
            </p:cNvPr>
            <p:cNvSpPr/>
            <p:nvPr>
              <p:custDataLst>
                <p:tags r:id="rId592"/>
              </p:custDataLst>
            </p:nvPr>
          </p:nvSpPr>
          <p:spPr>
            <a:xfrm>
              <a:off x="27519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8" name="Google Shape;17610;p134">
              <a:extLst>
                <a:ext uri="{FF2B5EF4-FFF2-40B4-BE49-F238E27FC236}">
                  <a16:creationId xmlns:a16="http://schemas.microsoft.com/office/drawing/2014/main" id="{FD9DE808-0A39-FC82-FEED-432E2150A75D}"/>
                </a:ext>
              </a:extLst>
            </p:cNvPr>
            <p:cNvSpPr/>
            <p:nvPr>
              <p:custDataLst>
                <p:tags r:id="rId593"/>
              </p:custDataLst>
            </p:nvPr>
          </p:nvSpPr>
          <p:spPr>
            <a:xfrm>
              <a:off x="2751950" y="35519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4" y="2033"/>
                    <a:pt x="1821" y="1814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9" name="Google Shape;17611;p134">
              <a:extLst>
                <a:ext uri="{FF2B5EF4-FFF2-40B4-BE49-F238E27FC236}">
                  <a16:creationId xmlns:a16="http://schemas.microsoft.com/office/drawing/2014/main" id="{6DBAB227-FD00-0E53-3181-566EE8669EA5}"/>
                </a:ext>
              </a:extLst>
            </p:cNvPr>
            <p:cNvSpPr/>
            <p:nvPr>
              <p:custDataLst>
                <p:tags r:id="rId594"/>
              </p:custDataLst>
            </p:nvPr>
          </p:nvSpPr>
          <p:spPr>
            <a:xfrm>
              <a:off x="2751950" y="3475725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0" name="Google Shape;17612;p134">
              <a:extLst>
                <a:ext uri="{FF2B5EF4-FFF2-40B4-BE49-F238E27FC236}">
                  <a16:creationId xmlns:a16="http://schemas.microsoft.com/office/drawing/2014/main" id="{82F5C323-385B-8413-44D3-8D6A7B74D36C}"/>
                </a:ext>
              </a:extLst>
            </p:cNvPr>
            <p:cNvSpPr/>
            <p:nvPr>
              <p:custDataLst>
                <p:tags r:id="rId595"/>
              </p:custDataLst>
            </p:nvPr>
          </p:nvSpPr>
          <p:spPr>
            <a:xfrm>
              <a:off x="2675925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1" name="Google Shape;17613;p134">
              <a:extLst>
                <a:ext uri="{FF2B5EF4-FFF2-40B4-BE49-F238E27FC236}">
                  <a16:creationId xmlns:a16="http://schemas.microsoft.com/office/drawing/2014/main" id="{4966A793-CCDF-BA6C-FDCA-84196ED42AE4}"/>
                </a:ext>
              </a:extLst>
            </p:cNvPr>
            <p:cNvSpPr/>
            <p:nvPr>
              <p:custDataLst>
                <p:tags r:id="rId596"/>
              </p:custDataLst>
            </p:nvPr>
          </p:nvSpPr>
          <p:spPr>
            <a:xfrm>
              <a:off x="26757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1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2" name="Google Shape;17614;p134">
              <a:extLst>
                <a:ext uri="{FF2B5EF4-FFF2-40B4-BE49-F238E27FC236}">
                  <a16:creationId xmlns:a16="http://schemas.microsoft.com/office/drawing/2014/main" id="{E69CCA7B-9745-D1EF-468C-C3903BDCBCA6}"/>
                </a:ext>
              </a:extLst>
            </p:cNvPr>
            <p:cNvSpPr/>
            <p:nvPr>
              <p:custDataLst>
                <p:tags r:id="rId597"/>
              </p:custDataLst>
            </p:nvPr>
          </p:nvSpPr>
          <p:spPr>
            <a:xfrm>
              <a:off x="2675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3" name="Google Shape;17615;p134">
              <a:extLst>
                <a:ext uri="{FF2B5EF4-FFF2-40B4-BE49-F238E27FC236}">
                  <a16:creationId xmlns:a16="http://schemas.microsoft.com/office/drawing/2014/main" id="{F607CFA9-E15E-D728-09FE-6FCF55748150}"/>
                </a:ext>
              </a:extLst>
            </p:cNvPr>
            <p:cNvSpPr/>
            <p:nvPr>
              <p:custDataLst>
                <p:tags r:id="rId598"/>
              </p:custDataLst>
            </p:nvPr>
          </p:nvSpPr>
          <p:spPr>
            <a:xfrm>
              <a:off x="2675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4" name="Google Shape;17616;p134">
              <a:extLst>
                <a:ext uri="{FF2B5EF4-FFF2-40B4-BE49-F238E27FC236}">
                  <a16:creationId xmlns:a16="http://schemas.microsoft.com/office/drawing/2014/main" id="{2BC3B1CF-8715-61FC-2DA0-6899C06A4817}"/>
                </a:ext>
              </a:extLst>
            </p:cNvPr>
            <p:cNvSpPr/>
            <p:nvPr>
              <p:custDataLst>
                <p:tags r:id="rId599"/>
              </p:custDataLst>
            </p:nvPr>
          </p:nvSpPr>
          <p:spPr>
            <a:xfrm>
              <a:off x="26759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5" name="Google Shape;17617;p134">
              <a:extLst>
                <a:ext uri="{FF2B5EF4-FFF2-40B4-BE49-F238E27FC236}">
                  <a16:creationId xmlns:a16="http://schemas.microsoft.com/office/drawing/2014/main" id="{2AE3132A-B606-6B6B-A9E9-6C0F5C3327C3}"/>
                </a:ext>
              </a:extLst>
            </p:cNvPr>
            <p:cNvSpPr/>
            <p:nvPr>
              <p:custDataLst>
                <p:tags r:id="rId600"/>
              </p:custDataLst>
            </p:nvPr>
          </p:nvSpPr>
          <p:spPr>
            <a:xfrm>
              <a:off x="26759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6" name="Google Shape;17618;p134">
              <a:extLst>
                <a:ext uri="{FF2B5EF4-FFF2-40B4-BE49-F238E27FC236}">
                  <a16:creationId xmlns:a16="http://schemas.microsoft.com/office/drawing/2014/main" id="{9FB7D4E7-B789-B9D5-13E1-9377699C1A8A}"/>
                </a:ext>
              </a:extLst>
            </p:cNvPr>
            <p:cNvSpPr/>
            <p:nvPr>
              <p:custDataLst>
                <p:tags r:id="rId601"/>
              </p:custDataLst>
            </p:nvPr>
          </p:nvSpPr>
          <p:spPr>
            <a:xfrm>
              <a:off x="259972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7" name="Google Shape;17619;p134">
              <a:extLst>
                <a:ext uri="{FF2B5EF4-FFF2-40B4-BE49-F238E27FC236}">
                  <a16:creationId xmlns:a16="http://schemas.microsoft.com/office/drawing/2014/main" id="{433987E7-0EEF-6FCF-69CB-E926A0257752}"/>
                </a:ext>
              </a:extLst>
            </p:cNvPr>
            <p:cNvSpPr/>
            <p:nvPr>
              <p:custDataLst>
                <p:tags r:id="rId602"/>
              </p:custDataLst>
            </p:nvPr>
          </p:nvSpPr>
          <p:spPr>
            <a:xfrm>
              <a:off x="2599725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72" y="0"/>
                    <a:pt x="0" y="480"/>
                    <a:pt x="0" y="1073"/>
                  </a:cubicBezTo>
                  <a:cubicBezTo>
                    <a:pt x="0" y="1715"/>
                    <a:pt x="526" y="2139"/>
                    <a:pt x="1073" y="2139"/>
                  </a:cubicBezTo>
                  <a:cubicBezTo>
                    <a:pt x="1336" y="2139"/>
                    <a:pt x="1604" y="2040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8" name="Google Shape;17620;p134">
              <a:extLst>
                <a:ext uri="{FF2B5EF4-FFF2-40B4-BE49-F238E27FC236}">
                  <a16:creationId xmlns:a16="http://schemas.microsoft.com/office/drawing/2014/main" id="{1DEBF69D-0BDA-774B-A371-EAFFB3594033}"/>
                </a:ext>
              </a:extLst>
            </p:cNvPr>
            <p:cNvSpPr/>
            <p:nvPr>
              <p:custDataLst>
                <p:tags r:id="rId603"/>
              </p:custDataLst>
            </p:nvPr>
          </p:nvSpPr>
          <p:spPr>
            <a:xfrm>
              <a:off x="259972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9" name="Google Shape;17621;p134">
              <a:extLst>
                <a:ext uri="{FF2B5EF4-FFF2-40B4-BE49-F238E27FC236}">
                  <a16:creationId xmlns:a16="http://schemas.microsoft.com/office/drawing/2014/main" id="{AD072095-7D96-6953-AE2F-749A2CB0D8C8}"/>
                </a:ext>
              </a:extLst>
            </p:cNvPr>
            <p:cNvSpPr/>
            <p:nvPr>
              <p:custDataLst>
                <p:tags r:id="rId604"/>
              </p:custDataLst>
            </p:nvPr>
          </p:nvSpPr>
          <p:spPr>
            <a:xfrm>
              <a:off x="259972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0" name="Google Shape;17622;p134">
              <a:extLst>
                <a:ext uri="{FF2B5EF4-FFF2-40B4-BE49-F238E27FC236}">
                  <a16:creationId xmlns:a16="http://schemas.microsoft.com/office/drawing/2014/main" id="{9F19807A-125B-6F08-9348-F9B3BDDBD737}"/>
                </a:ext>
              </a:extLst>
            </p:cNvPr>
            <p:cNvSpPr/>
            <p:nvPr>
              <p:custDataLst>
                <p:tags r:id="rId605"/>
              </p:custDataLst>
            </p:nvPr>
          </p:nvSpPr>
          <p:spPr>
            <a:xfrm>
              <a:off x="259972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1" name="Google Shape;17623;p134">
              <a:extLst>
                <a:ext uri="{FF2B5EF4-FFF2-40B4-BE49-F238E27FC236}">
                  <a16:creationId xmlns:a16="http://schemas.microsoft.com/office/drawing/2014/main" id="{FC65BD15-D77C-F1A0-881B-76B86F733100}"/>
                </a:ext>
              </a:extLst>
            </p:cNvPr>
            <p:cNvSpPr/>
            <p:nvPr>
              <p:custDataLst>
                <p:tags r:id="rId606"/>
              </p:custDataLst>
            </p:nvPr>
          </p:nvSpPr>
          <p:spPr>
            <a:xfrm>
              <a:off x="259972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2" name="Google Shape;17624;p134">
              <a:extLst>
                <a:ext uri="{FF2B5EF4-FFF2-40B4-BE49-F238E27FC236}">
                  <a16:creationId xmlns:a16="http://schemas.microsoft.com/office/drawing/2014/main" id="{94E16253-B446-2EF5-E8A3-F5256039A0D7}"/>
                </a:ext>
              </a:extLst>
            </p:cNvPr>
            <p:cNvSpPr/>
            <p:nvPr>
              <p:custDataLst>
                <p:tags r:id="rId607"/>
              </p:custDataLst>
            </p:nvPr>
          </p:nvSpPr>
          <p:spPr>
            <a:xfrm>
              <a:off x="252350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3" name="Google Shape;17625;p134">
              <a:extLst>
                <a:ext uri="{FF2B5EF4-FFF2-40B4-BE49-F238E27FC236}">
                  <a16:creationId xmlns:a16="http://schemas.microsoft.com/office/drawing/2014/main" id="{5ABDEA93-9343-00E0-70AD-18786AF1FFA7}"/>
                </a:ext>
              </a:extLst>
            </p:cNvPr>
            <p:cNvSpPr/>
            <p:nvPr>
              <p:custDataLst>
                <p:tags r:id="rId608"/>
              </p:custDataLst>
            </p:nvPr>
          </p:nvSpPr>
          <p:spPr>
            <a:xfrm>
              <a:off x="252350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4" name="Google Shape;17626;p134">
              <a:extLst>
                <a:ext uri="{FF2B5EF4-FFF2-40B4-BE49-F238E27FC236}">
                  <a16:creationId xmlns:a16="http://schemas.microsoft.com/office/drawing/2014/main" id="{A1E7EB9C-7D31-64B0-7DC0-785F61778484}"/>
                </a:ext>
              </a:extLst>
            </p:cNvPr>
            <p:cNvSpPr/>
            <p:nvPr>
              <p:custDataLst>
                <p:tags r:id="rId609"/>
              </p:custDataLst>
            </p:nvPr>
          </p:nvSpPr>
          <p:spPr>
            <a:xfrm>
              <a:off x="25235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5" name="Google Shape;17627;p134">
              <a:extLst>
                <a:ext uri="{FF2B5EF4-FFF2-40B4-BE49-F238E27FC236}">
                  <a16:creationId xmlns:a16="http://schemas.microsoft.com/office/drawing/2014/main" id="{717689F4-8F00-D9AC-EA6D-21696B0C3D53}"/>
                </a:ext>
              </a:extLst>
            </p:cNvPr>
            <p:cNvSpPr/>
            <p:nvPr>
              <p:custDataLst>
                <p:tags r:id="rId610"/>
              </p:custDataLst>
            </p:nvPr>
          </p:nvSpPr>
          <p:spPr>
            <a:xfrm>
              <a:off x="25235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6" name="Google Shape;17628;p134">
              <a:extLst>
                <a:ext uri="{FF2B5EF4-FFF2-40B4-BE49-F238E27FC236}">
                  <a16:creationId xmlns:a16="http://schemas.microsoft.com/office/drawing/2014/main" id="{CF8BFD03-BC9D-A358-B87D-B1017CB91001}"/>
                </a:ext>
              </a:extLst>
            </p:cNvPr>
            <p:cNvSpPr/>
            <p:nvPr>
              <p:custDataLst>
                <p:tags r:id="rId611"/>
              </p:custDataLst>
            </p:nvPr>
          </p:nvSpPr>
          <p:spPr>
            <a:xfrm>
              <a:off x="2523500" y="362795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8"/>
                    <a:pt x="1" y="488"/>
                    <a:pt x="1" y="1073"/>
                  </a:cubicBezTo>
                  <a:cubicBezTo>
                    <a:pt x="1" y="1715"/>
                    <a:pt x="527" y="2139"/>
                    <a:pt x="1073" y="2139"/>
                  </a:cubicBezTo>
                  <a:cubicBezTo>
                    <a:pt x="1337" y="2139"/>
                    <a:pt x="1605" y="2040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7" name="Google Shape;17629;p134">
              <a:extLst>
                <a:ext uri="{FF2B5EF4-FFF2-40B4-BE49-F238E27FC236}">
                  <a16:creationId xmlns:a16="http://schemas.microsoft.com/office/drawing/2014/main" id="{1CE247E6-525E-C4FE-1149-12FD3B6FCCC2}"/>
                </a:ext>
              </a:extLst>
            </p:cNvPr>
            <p:cNvSpPr/>
            <p:nvPr>
              <p:custDataLst>
                <p:tags r:id="rId612"/>
              </p:custDataLst>
            </p:nvPr>
          </p:nvSpPr>
          <p:spPr>
            <a:xfrm>
              <a:off x="25235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8" name="Google Shape;17630;p134">
              <a:extLst>
                <a:ext uri="{FF2B5EF4-FFF2-40B4-BE49-F238E27FC236}">
                  <a16:creationId xmlns:a16="http://schemas.microsoft.com/office/drawing/2014/main" id="{0FFBD0E4-255A-6647-0A7A-63EA0FE3A6CC}"/>
                </a:ext>
              </a:extLst>
            </p:cNvPr>
            <p:cNvSpPr/>
            <p:nvPr>
              <p:custDataLst>
                <p:tags r:id="rId613"/>
              </p:custDataLst>
            </p:nvPr>
          </p:nvSpPr>
          <p:spPr>
            <a:xfrm>
              <a:off x="25235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9" name="Google Shape;17631;p134">
              <a:extLst>
                <a:ext uri="{FF2B5EF4-FFF2-40B4-BE49-F238E27FC236}">
                  <a16:creationId xmlns:a16="http://schemas.microsoft.com/office/drawing/2014/main" id="{6542AB97-3BB0-37C5-E6DE-071650C3776A}"/>
                </a:ext>
              </a:extLst>
            </p:cNvPr>
            <p:cNvSpPr/>
            <p:nvPr>
              <p:custDataLst>
                <p:tags r:id="rId614"/>
              </p:custDataLst>
            </p:nvPr>
          </p:nvSpPr>
          <p:spPr>
            <a:xfrm>
              <a:off x="25235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0" name="Google Shape;17632;p134">
              <a:extLst>
                <a:ext uri="{FF2B5EF4-FFF2-40B4-BE49-F238E27FC236}">
                  <a16:creationId xmlns:a16="http://schemas.microsoft.com/office/drawing/2014/main" id="{E8890A94-CFEC-1D53-E4D5-6C554B5DCC29}"/>
                </a:ext>
              </a:extLst>
            </p:cNvPr>
            <p:cNvSpPr/>
            <p:nvPr>
              <p:custDataLst>
                <p:tags r:id="rId615"/>
              </p:custDataLst>
            </p:nvPr>
          </p:nvSpPr>
          <p:spPr>
            <a:xfrm>
              <a:off x="2447300" y="40852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1" name="Google Shape;17633;p134">
              <a:extLst>
                <a:ext uri="{FF2B5EF4-FFF2-40B4-BE49-F238E27FC236}">
                  <a16:creationId xmlns:a16="http://schemas.microsoft.com/office/drawing/2014/main" id="{CD610789-55D1-68A9-A67B-C5363326913D}"/>
                </a:ext>
              </a:extLst>
            </p:cNvPr>
            <p:cNvSpPr/>
            <p:nvPr>
              <p:custDataLst>
                <p:tags r:id="rId616"/>
              </p:custDataLst>
            </p:nvPr>
          </p:nvSpPr>
          <p:spPr>
            <a:xfrm>
              <a:off x="2447300" y="4009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39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2" name="Google Shape;17634;p134">
              <a:extLst>
                <a:ext uri="{FF2B5EF4-FFF2-40B4-BE49-F238E27FC236}">
                  <a16:creationId xmlns:a16="http://schemas.microsoft.com/office/drawing/2014/main" id="{94115D03-55E1-AAB1-CA62-8747871CE04F}"/>
                </a:ext>
              </a:extLst>
            </p:cNvPr>
            <p:cNvSpPr/>
            <p:nvPr>
              <p:custDataLst>
                <p:tags r:id="rId617"/>
              </p:custDataLst>
            </p:nvPr>
          </p:nvSpPr>
          <p:spPr>
            <a:xfrm>
              <a:off x="2447300" y="3932800"/>
              <a:ext cx="62200" cy="53475"/>
            </a:xfrm>
            <a:custGeom>
              <a:avLst/>
              <a:gdLst/>
              <a:ahLst/>
              <a:cxnLst/>
              <a:rect l="l" t="t" r="r" b="b"/>
              <a:pathLst>
                <a:path w="2488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4" y="2041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3" name="Google Shape;17635;p134">
              <a:extLst>
                <a:ext uri="{FF2B5EF4-FFF2-40B4-BE49-F238E27FC236}">
                  <a16:creationId xmlns:a16="http://schemas.microsoft.com/office/drawing/2014/main" id="{C7D921CE-03F8-E738-6841-6628558277A1}"/>
                </a:ext>
              </a:extLst>
            </p:cNvPr>
            <p:cNvSpPr/>
            <p:nvPr>
              <p:custDataLst>
                <p:tags r:id="rId618"/>
              </p:custDataLst>
            </p:nvPr>
          </p:nvSpPr>
          <p:spPr>
            <a:xfrm>
              <a:off x="2447300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4" name="Google Shape;17636;p134">
              <a:extLst>
                <a:ext uri="{FF2B5EF4-FFF2-40B4-BE49-F238E27FC236}">
                  <a16:creationId xmlns:a16="http://schemas.microsoft.com/office/drawing/2014/main" id="{459BF953-C55D-918A-91F6-D5C58F641D11}"/>
                </a:ext>
              </a:extLst>
            </p:cNvPr>
            <p:cNvSpPr/>
            <p:nvPr>
              <p:custDataLst>
                <p:tags r:id="rId619"/>
              </p:custDataLst>
            </p:nvPr>
          </p:nvSpPr>
          <p:spPr>
            <a:xfrm>
              <a:off x="2447300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29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5" name="Google Shape;17637;p134">
              <a:extLst>
                <a:ext uri="{FF2B5EF4-FFF2-40B4-BE49-F238E27FC236}">
                  <a16:creationId xmlns:a16="http://schemas.microsoft.com/office/drawing/2014/main" id="{B43B9968-23F1-66D9-A825-93F36D0FB8E9}"/>
                </a:ext>
              </a:extLst>
            </p:cNvPr>
            <p:cNvSpPr/>
            <p:nvPr>
              <p:custDataLst>
                <p:tags r:id="rId620"/>
              </p:custDataLst>
            </p:nvPr>
          </p:nvSpPr>
          <p:spPr>
            <a:xfrm>
              <a:off x="2447300" y="37041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6" name="Google Shape;17638;p134">
              <a:extLst>
                <a:ext uri="{FF2B5EF4-FFF2-40B4-BE49-F238E27FC236}">
                  <a16:creationId xmlns:a16="http://schemas.microsoft.com/office/drawing/2014/main" id="{1A6522DD-83B3-E036-89E4-E82AF3D6C420}"/>
                </a:ext>
              </a:extLst>
            </p:cNvPr>
            <p:cNvSpPr/>
            <p:nvPr>
              <p:custDataLst>
                <p:tags r:id="rId621"/>
              </p:custDataLst>
            </p:nvPr>
          </p:nvSpPr>
          <p:spPr>
            <a:xfrm>
              <a:off x="2447300" y="36279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8" y="2137"/>
                    <a:pt x="1076" y="2137"/>
                  </a:cubicBezTo>
                  <a:cubicBezTo>
                    <a:pt x="1339" y="2137"/>
                    <a:pt x="1605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7" name="Google Shape;17639;p134">
              <a:extLst>
                <a:ext uri="{FF2B5EF4-FFF2-40B4-BE49-F238E27FC236}">
                  <a16:creationId xmlns:a16="http://schemas.microsoft.com/office/drawing/2014/main" id="{B833E82B-48C6-68F2-8A14-C412D673C5CE}"/>
                </a:ext>
              </a:extLst>
            </p:cNvPr>
            <p:cNvSpPr/>
            <p:nvPr>
              <p:custDataLst>
                <p:tags r:id="rId622"/>
              </p:custDataLst>
            </p:nvPr>
          </p:nvSpPr>
          <p:spPr>
            <a:xfrm>
              <a:off x="2447300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8" name="Google Shape;17640;p134">
              <a:extLst>
                <a:ext uri="{FF2B5EF4-FFF2-40B4-BE49-F238E27FC236}">
                  <a16:creationId xmlns:a16="http://schemas.microsoft.com/office/drawing/2014/main" id="{72B053B6-451F-8728-5441-B42BD39B7C46}"/>
                </a:ext>
              </a:extLst>
            </p:cNvPr>
            <p:cNvSpPr/>
            <p:nvPr>
              <p:custDataLst>
                <p:tags r:id="rId623"/>
              </p:custDataLst>
            </p:nvPr>
          </p:nvSpPr>
          <p:spPr>
            <a:xfrm>
              <a:off x="2447300" y="34757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17641;p134">
              <a:extLst>
                <a:ext uri="{FF2B5EF4-FFF2-40B4-BE49-F238E27FC236}">
                  <a16:creationId xmlns:a16="http://schemas.microsoft.com/office/drawing/2014/main" id="{92B1DD9D-B69D-8AC2-4B38-E3C43CF5C03F}"/>
                </a:ext>
              </a:extLst>
            </p:cNvPr>
            <p:cNvSpPr/>
            <p:nvPr>
              <p:custDataLst>
                <p:tags r:id="rId624"/>
              </p:custDataLst>
            </p:nvPr>
          </p:nvSpPr>
          <p:spPr>
            <a:xfrm>
              <a:off x="2447300" y="33995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17642;p134">
              <a:extLst>
                <a:ext uri="{FF2B5EF4-FFF2-40B4-BE49-F238E27FC236}">
                  <a16:creationId xmlns:a16="http://schemas.microsoft.com/office/drawing/2014/main" id="{BB39149F-724C-66C6-1305-9656B9A01EDC}"/>
                </a:ext>
              </a:extLst>
            </p:cNvPr>
            <p:cNvSpPr/>
            <p:nvPr>
              <p:custDataLst>
                <p:tags r:id="rId625"/>
              </p:custDataLst>
            </p:nvPr>
          </p:nvSpPr>
          <p:spPr>
            <a:xfrm>
              <a:off x="2447300" y="332330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17643;p134">
              <a:extLst>
                <a:ext uri="{FF2B5EF4-FFF2-40B4-BE49-F238E27FC236}">
                  <a16:creationId xmlns:a16="http://schemas.microsoft.com/office/drawing/2014/main" id="{72CEE8FB-9FDC-6133-DC12-A6AB92DC4B61}"/>
                </a:ext>
              </a:extLst>
            </p:cNvPr>
            <p:cNvSpPr/>
            <p:nvPr>
              <p:custDataLst>
                <p:tags r:id="rId626"/>
              </p:custDataLst>
            </p:nvPr>
          </p:nvSpPr>
          <p:spPr>
            <a:xfrm>
              <a:off x="237127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17644;p134">
              <a:extLst>
                <a:ext uri="{FF2B5EF4-FFF2-40B4-BE49-F238E27FC236}">
                  <a16:creationId xmlns:a16="http://schemas.microsoft.com/office/drawing/2014/main" id="{EC5F9007-9B57-67A6-8BC3-3CEF81B20C14}"/>
                </a:ext>
              </a:extLst>
            </p:cNvPr>
            <p:cNvSpPr/>
            <p:nvPr>
              <p:custDataLst>
                <p:tags r:id="rId627"/>
              </p:custDataLst>
            </p:nvPr>
          </p:nvSpPr>
          <p:spPr>
            <a:xfrm>
              <a:off x="237127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17645;p134">
              <a:extLst>
                <a:ext uri="{FF2B5EF4-FFF2-40B4-BE49-F238E27FC236}">
                  <a16:creationId xmlns:a16="http://schemas.microsoft.com/office/drawing/2014/main" id="{402A24F2-CD6B-BC47-2175-4CA066392D56}"/>
                </a:ext>
              </a:extLst>
            </p:cNvPr>
            <p:cNvSpPr/>
            <p:nvPr>
              <p:custDataLst>
                <p:tags r:id="rId628"/>
              </p:custDataLst>
            </p:nvPr>
          </p:nvSpPr>
          <p:spPr>
            <a:xfrm>
              <a:off x="2371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17646;p134">
              <a:extLst>
                <a:ext uri="{FF2B5EF4-FFF2-40B4-BE49-F238E27FC236}">
                  <a16:creationId xmlns:a16="http://schemas.microsoft.com/office/drawing/2014/main" id="{22797982-350C-EDEF-0A6C-3B6036092BD3}"/>
                </a:ext>
              </a:extLst>
            </p:cNvPr>
            <p:cNvSpPr/>
            <p:nvPr>
              <p:custDataLst>
                <p:tags r:id="rId629"/>
              </p:custDataLst>
            </p:nvPr>
          </p:nvSpPr>
          <p:spPr>
            <a:xfrm>
              <a:off x="2371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17647;p134">
              <a:extLst>
                <a:ext uri="{FF2B5EF4-FFF2-40B4-BE49-F238E27FC236}">
                  <a16:creationId xmlns:a16="http://schemas.microsoft.com/office/drawing/2014/main" id="{EB6BCFAB-6419-81D4-DB83-A759F4AF71E2}"/>
                </a:ext>
              </a:extLst>
            </p:cNvPr>
            <p:cNvSpPr/>
            <p:nvPr>
              <p:custDataLst>
                <p:tags r:id="rId630"/>
              </p:custDataLst>
            </p:nvPr>
          </p:nvSpPr>
          <p:spPr>
            <a:xfrm>
              <a:off x="237107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6" name="Google Shape;17648;p134">
              <a:extLst>
                <a:ext uri="{FF2B5EF4-FFF2-40B4-BE49-F238E27FC236}">
                  <a16:creationId xmlns:a16="http://schemas.microsoft.com/office/drawing/2014/main" id="{95793E62-32D1-3DD6-F6DA-7EBC709C9E40}"/>
                </a:ext>
              </a:extLst>
            </p:cNvPr>
            <p:cNvSpPr/>
            <p:nvPr>
              <p:custDataLst>
                <p:tags r:id="rId631"/>
              </p:custDataLst>
            </p:nvPr>
          </p:nvSpPr>
          <p:spPr>
            <a:xfrm>
              <a:off x="237107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7" name="Google Shape;17649;p134">
              <a:extLst>
                <a:ext uri="{FF2B5EF4-FFF2-40B4-BE49-F238E27FC236}">
                  <a16:creationId xmlns:a16="http://schemas.microsoft.com/office/drawing/2014/main" id="{0E821658-E5E7-79A5-D77F-0FAF73524E5C}"/>
                </a:ext>
              </a:extLst>
            </p:cNvPr>
            <p:cNvSpPr/>
            <p:nvPr>
              <p:custDataLst>
                <p:tags r:id="rId632"/>
              </p:custDataLst>
            </p:nvPr>
          </p:nvSpPr>
          <p:spPr>
            <a:xfrm>
              <a:off x="237107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8" name="Google Shape;17650;p134">
              <a:extLst>
                <a:ext uri="{FF2B5EF4-FFF2-40B4-BE49-F238E27FC236}">
                  <a16:creationId xmlns:a16="http://schemas.microsoft.com/office/drawing/2014/main" id="{59B71E3F-609F-C30B-B937-3C004EF0BC60}"/>
                </a:ext>
              </a:extLst>
            </p:cNvPr>
            <p:cNvSpPr/>
            <p:nvPr>
              <p:custDataLst>
                <p:tags r:id="rId633"/>
              </p:custDataLst>
            </p:nvPr>
          </p:nvSpPr>
          <p:spPr>
            <a:xfrm>
              <a:off x="237127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9" name="Google Shape;17651;p134">
              <a:extLst>
                <a:ext uri="{FF2B5EF4-FFF2-40B4-BE49-F238E27FC236}">
                  <a16:creationId xmlns:a16="http://schemas.microsoft.com/office/drawing/2014/main" id="{9F5523F6-D427-AB36-43E4-BD862E062969}"/>
                </a:ext>
              </a:extLst>
            </p:cNvPr>
            <p:cNvSpPr/>
            <p:nvPr>
              <p:custDataLst>
                <p:tags r:id="rId634"/>
              </p:custDataLst>
            </p:nvPr>
          </p:nvSpPr>
          <p:spPr>
            <a:xfrm>
              <a:off x="237127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0" name="Google Shape;17652;p134">
              <a:extLst>
                <a:ext uri="{FF2B5EF4-FFF2-40B4-BE49-F238E27FC236}">
                  <a16:creationId xmlns:a16="http://schemas.microsoft.com/office/drawing/2014/main" id="{89C5F902-B7C0-F858-75A2-3512E6423EDF}"/>
                </a:ext>
              </a:extLst>
            </p:cNvPr>
            <p:cNvSpPr/>
            <p:nvPr>
              <p:custDataLst>
                <p:tags r:id="rId635"/>
              </p:custDataLst>
            </p:nvPr>
          </p:nvSpPr>
          <p:spPr>
            <a:xfrm>
              <a:off x="237107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1" name="Google Shape;17653;p134">
              <a:extLst>
                <a:ext uri="{FF2B5EF4-FFF2-40B4-BE49-F238E27FC236}">
                  <a16:creationId xmlns:a16="http://schemas.microsoft.com/office/drawing/2014/main" id="{91D28EE8-9272-725F-3767-B9460D88E911}"/>
                </a:ext>
              </a:extLst>
            </p:cNvPr>
            <p:cNvSpPr/>
            <p:nvPr>
              <p:custDataLst>
                <p:tags r:id="rId636"/>
              </p:custDataLst>
            </p:nvPr>
          </p:nvSpPr>
          <p:spPr>
            <a:xfrm>
              <a:off x="23710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2" name="Google Shape;17654;p134">
              <a:extLst>
                <a:ext uri="{FF2B5EF4-FFF2-40B4-BE49-F238E27FC236}">
                  <a16:creationId xmlns:a16="http://schemas.microsoft.com/office/drawing/2014/main" id="{E9E539BB-4F18-A63B-815D-C90253A7E851}"/>
                </a:ext>
              </a:extLst>
            </p:cNvPr>
            <p:cNvSpPr/>
            <p:nvPr>
              <p:custDataLst>
                <p:tags r:id="rId637"/>
              </p:custDataLst>
            </p:nvPr>
          </p:nvSpPr>
          <p:spPr>
            <a:xfrm>
              <a:off x="23710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3" name="Google Shape;17655;p134">
              <a:extLst>
                <a:ext uri="{FF2B5EF4-FFF2-40B4-BE49-F238E27FC236}">
                  <a16:creationId xmlns:a16="http://schemas.microsoft.com/office/drawing/2014/main" id="{4B223637-85AD-BD25-BECF-F94C4CBB92ED}"/>
                </a:ext>
              </a:extLst>
            </p:cNvPr>
            <p:cNvSpPr/>
            <p:nvPr>
              <p:custDataLst>
                <p:tags r:id="rId638"/>
              </p:custDataLst>
            </p:nvPr>
          </p:nvSpPr>
          <p:spPr>
            <a:xfrm>
              <a:off x="23710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4" name="Google Shape;17656;p134">
              <a:extLst>
                <a:ext uri="{FF2B5EF4-FFF2-40B4-BE49-F238E27FC236}">
                  <a16:creationId xmlns:a16="http://schemas.microsoft.com/office/drawing/2014/main" id="{0D7A7268-F215-B8C6-7864-E84A282A0E4C}"/>
                </a:ext>
              </a:extLst>
            </p:cNvPr>
            <p:cNvSpPr/>
            <p:nvPr>
              <p:custDataLst>
                <p:tags r:id="rId639"/>
              </p:custDataLst>
            </p:nvPr>
          </p:nvSpPr>
          <p:spPr>
            <a:xfrm>
              <a:off x="23710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5" name="Google Shape;17657;p134">
              <a:extLst>
                <a:ext uri="{FF2B5EF4-FFF2-40B4-BE49-F238E27FC236}">
                  <a16:creationId xmlns:a16="http://schemas.microsoft.com/office/drawing/2014/main" id="{9553C4E2-1E9E-E182-F475-B25A2737018A}"/>
                </a:ext>
              </a:extLst>
            </p:cNvPr>
            <p:cNvSpPr/>
            <p:nvPr>
              <p:custDataLst>
                <p:tags r:id="rId640"/>
              </p:custDataLst>
            </p:nvPr>
          </p:nvSpPr>
          <p:spPr>
            <a:xfrm>
              <a:off x="2295075" y="43136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6" name="Google Shape;17658;p134">
              <a:extLst>
                <a:ext uri="{FF2B5EF4-FFF2-40B4-BE49-F238E27FC236}">
                  <a16:creationId xmlns:a16="http://schemas.microsoft.com/office/drawing/2014/main" id="{BCF6233C-3277-28F5-E691-CA7569142F48}"/>
                </a:ext>
              </a:extLst>
            </p:cNvPr>
            <p:cNvSpPr/>
            <p:nvPr>
              <p:custDataLst>
                <p:tags r:id="rId641"/>
              </p:custDataLst>
            </p:nvPr>
          </p:nvSpPr>
          <p:spPr>
            <a:xfrm>
              <a:off x="2295075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7" name="Google Shape;17659;p134">
              <a:extLst>
                <a:ext uri="{FF2B5EF4-FFF2-40B4-BE49-F238E27FC236}">
                  <a16:creationId xmlns:a16="http://schemas.microsoft.com/office/drawing/2014/main" id="{C1196831-B9BE-4BC7-AF24-0C9DB72F2F8B}"/>
                </a:ext>
              </a:extLst>
            </p:cNvPr>
            <p:cNvSpPr/>
            <p:nvPr>
              <p:custDataLst>
                <p:tags r:id="rId642"/>
              </p:custDataLst>
            </p:nvPr>
          </p:nvSpPr>
          <p:spPr>
            <a:xfrm>
              <a:off x="2295075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8" name="Google Shape;17660;p134">
              <a:extLst>
                <a:ext uri="{FF2B5EF4-FFF2-40B4-BE49-F238E27FC236}">
                  <a16:creationId xmlns:a16="http://schemas.microsoft.com/office/drawing/2014/main" id="{B6F0378B-6099-DFB1-C474-A86BB7938182}"/>
                </a:ext>
              </a:extLst>
            </p:cNvPr>
            <p:cNvSpPr/>
            <p:nvPr>
              <p:custDataLst>
                <p:tags r:id="rId643"/>
              </p:custDataLst>
            </p:nvPr>
          </p:nvSpPr>
          <p:spPr>
            <a:xfrm>
              <a:off x="2295075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9" name="Google Shape;17661;p134">
              <a:extLst>
                <a:ext uri="{FF2B5EF4-FFF2-40B4-BE49-F238E27FC236}">
                  <a16:creationId xmlns:a16="http://schemas.microsoft.com/office/drawing/2014/main" id="{6B267275-7D7B-5ED7-3DED-1608D2FD49AE}"/>
                </a:ext>
              </a:extLst>
            </p:cNvPr>
            <p:cNvSpPr/>
            <p:nvPr>
              <p:custDataLst>
                <p:tags r:id="rId644"/>
              </p:custDataLst>
            </p:nvPr>
          </p:nvSpPr>
          <p:spPr>
            <a:xfrm>
              <a:off x="2295075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0" name="Google Shape;17662;p134">
              <a:extLst>
                <a:ext uri="{FF2B5EF4-FFF2-40B4-BE49-F238E27FC236}">
                  <a16:creationId xmlns:a16="http://schemas.microsoft.com/office/drawing/2014/main" id="{25EE31E4-CBC3-789C-2BA2-80B72D2AAB85}"/>
                </a:ext>
              </a:extLst>
            </p:cNvPr>
            <p:cNvSpPr/>
            <p:nvPr>
              <p:custDataLst>
                <p:tags r:id="rId645"/>
              </p:custDataLst>
            </p:nvPr>
          </p:nvSpPr>
          <p:spPr>
            <a:xfrm>
              <a:off x="229485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1" y="2139"/>
                    <a:pt x="1078" y="2139"/>
                  </a:cubicBezTo>
                  <a:cubicBezTo>
                    <a:pt x="1342" y="2139"/>
                    <a:pt x="1611" y="2041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1" name="Google Shape;17663;p134">
              <a:extLst>
                <a:ext uri="{FF2B5EF4-FFF2-40B4-BE49-F238E27FC236}">
                  <a16:creationId xmlns:a16="http://schemas.microsoft.com/office/drawing/2014/main" id="{AE43B711-B5EA-2852-53E4-FBA9C3DF3924}"/>
                </a:ext>
              </a:extLst>
            </p:cNvPr>
            <p:cNvSpPr/>
            <p:nvPr>
              <p:custDataLst>
                <p:tags r:id="rId646"/>
              </p:custDataLst>
            </p:nvPr>
          </p:nvSpPr>
          <p:spPr>
            <a:xfrm>
              <a:off x="229507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2" name="Google Shape;17664;p134">
              <a:extLst>
                <a:ext uri="{FF2B5EF4-FFF2-40B4-BE49-F238E27FC236}">
                  <a16:creationId xmlns:a16="http://schemas.microsoft.com/office/drawing/2014/main" id="{8D35CB6D-8425-2CAB-8E47-1C8969B84B1D}"/>
                </a:ext>
              </a:extLst>
            </p:cNvPr>
            <p:cNvSpPr/>
            <p:nvPr>
              <p:custDataLst>
                <p:tags r:id="rId647"/>
              </p:custDataLst>
            </p:nvPr>
          </p:nvSpPr>
          <p:spPr>
            <a:xfrm>
              <a:off x="2294850" y="3780375"/>
              <a:ext cx="62625" cy="53475"/>
            </a:xfrm>
            <a:custGeom>
              <a:avLst/>
              <a:gdLst/>
              <a:ahLst/>
              <a:cxnLst/>
              <a:rect l="l" t="t" r="r" b="b"/>
              <a:pathLst>
                <a:path w="2505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2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505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3" name="Google Shape;17665;p134">
              <a:extLst>
                <a:ext uri="{FF2B5EF4-FFF2-40B4-BE49-F238E27FC236}">
                  <a16:creationId xmlns:a16="http://schemas.microsoft.com/office/drawing/2014/main" id="{EC0FA0A5-18B9-A899-FBBE-447679B8D14B}"/>
                </a:ext>
              </a:extLst>
            </p:cNvPr>
            <p:cNvSpPr/>
            <p:nvPr>
              <p:custDataLst>
                <p:tags r:id="rId648"/>
              </p:custDataLst>
            </p:nvPr>
          </p:nvSpPr>
          <p:spPr>
            <a:xfrm>
              <a:off x="229507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4" name="Google Shape;17666;p134">
              <a:extLst>
                <a:ext uri="{FF2B5EF4-FFF2-40B4-BE49-F238E27FC236}">
                  <a16:creationId xmlns:a16="http://schemas.microsoft.com/office/drawing/2014/main" id="{1A12C77C-A688-3205-FEB9-52F1551325C3}"/>
                </a:ext>
              </a:extLst>
            </p:cNvPr>
            <p:cNvSpPr/>
            <p:nvPr>
              <p:custDataLst>
                <p:tags r:id="rId649"/>
              </p:custDataLst>
            </p:nvPr>
          </p:nvSpPr>
          <p:spPr>
            <a:xfrm>
              <a:off x="229507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5" name="Google Shape;17667;p134">
              <a:extLst>
                <a:ext uri="{FF2B5EF4-FFF2-40B4-BE49-F238E27FC236}">
                  <a16:creationId xmlns:a16="http://schemas.microsoft.com/office/drawing/2014/main" id="{EE2B9A6E-CA4A-6EE9-74D0-C996D216D63C}"/>
                </a:ext>
              </a:extLst>
            </p:cNvPr>
            <p:cNvSpPr/>
            <p:nvPr>
              <p:custDataLst>
                <p:tags r:id="rId650"/>
              </p:custDataLst>
            </p:nvPr>
          </p:nvSpPr>
          <p:spPr>
            <a:xfrm>
              <a:off x="229507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6" name="Google Shape;17668;p134">
              <a:extLst>
                <a:ext uri="{FF2B5EF4-FFF2-40B4-BE49-F238E27FC236}">
                  <a16:creationId xmlns:a16="http://schemas.microsoft.com/office/drawing/2014/main" id="{74B62DF4-3045-A9D0-C114-38BE002B7FF6}"/>
                </a:ext>
              </a:extLst>
            </p:cNvPr>
            <p:cNvSpPr/>
            <p:nvPr>
              <p:custDataLst>
                <p:tags r:id="rId651"/>
              </p:custDataLst>
            </p:nvPr>
          </p:nvSpPr>
          <p:spPr>
            <a:xfrm>
              <a:off x="229507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7" name="Google Shape;17669;p134">
              <a:extLst>
                <a:ext uri="{FF2B5EF4-FFF2-40B4-BE49-F238E27FC236}">
                  <a16:creationId xmlns:a16="http://schemas.microsoft.com/office/drawing/2014/main" id="{5A3EF62E-AE01-B486-168E-592F8DE3252B}"/>
                </a:ext>
              </a:extLst>
            </p:cNvPr>
            <p:cNvSpPr/>
            <p:nvPr>
              <p:custDataLst>
                <p:tags r:id="rId652"/>
              </p:custDataLst>
            </p:nvPr>
          </p:nvSpPr>
          <p:spPr>
            <a:xfrm>
              <a:off x="2295075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8" name="Google Shape;17670;p134">
              <a:extLst>
                <a:ext uri="{FF2B5EF4-FFF2-40B4-BE49-F238E27FC236}">
                  <a16:creationId xmlns:a16="http://schemas.microsoft.com/office/drawing/2014/main" id="{E98DA926-039F-DA42-5BA5-43A257C75810}"/>
                </a:ext>
              </a:extLst>
            </p:cNvPr>
            <p:cNvSpPr/>
            <p:nvPr>
              <p:custDataLst>
                <p:tags r:id="rId653"/>
              </p:custDataLst>
            </p:nvPr>
          </p:nvSpPr>
          <p:spPr>
            <a:xfrm>
              <a:off x="22949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4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9" name="Google Shape;17671;p134">
              <a:extLst>
                <a:ext uri="{FF2B5EF4-FFF2-40B4-BE49-F238E27FC236}">
                  <a16:creationId xmlns:a16="http://schemas.microsoft.com/office/drawing/2014/main" id="{29A568B7-29BA-57FE-2362-A76CAAC673F2}"/>
                </a:ext>
              </a:extLst>
            </p:cNvPr>
            <p:cNvSpPr/>
            <p:nvPr>
              <p:custDataLst>
                <p:tags r:id="rId654"/>
              </p:custDataLst>
            </p:nvPr>
          </p:nvSpPr>
          <p:spPr>
            <a:xfrm>
              <a:off x="229492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0" name="Google Shape;17672;p134">
              <a:extLst>
                <a:ext uri="{FF2B5EF4-FFF2-40B4-BE49-F238E27FC236}">
                  <a16:creationId xmlns:a16="http://schemas.microsoft.com/office/drawing/2014/main" id="{7B00417E-707B-52F9-72E8-5C800775C8A3}"/>
                </a:ext>
              </a:extLst>
            </p:cNvPr>
            <p:cNvSpPr/>
            <p:nvPr>
              <p:custDataLst>
                <p:tags r:id="rId655"/>
              </p:custDataLst>
            </p:nvPr>
          </p:nvSpPr>
          <p:spPr>
            <a:xfrm>
              <a:off x="2295075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1" name="Google Shape;17673;p134">
              <a:extLst>
                <a:ext uri="{FF2B5EF4-FFF2-40B4-BE49-F238E27FC236}">
                  <a16:creationId xmlns:a16="http://schemas.microsoft.com/office/drawing/2014/main" id="{A5E1BEA0-279C-7EFF-ACB4-31772FD67479}"/>
                </a:ext>
              </a:extLst>
            </p:cNvPr>
            <p:cNvSpPr/>
            <p:nvPr>
              <p:custDataLst>
                <p:tags r:id="rId656"/>
              </p:custDataLst>
            </p:nvPr>
          </p:nvSpPr>
          <p:spPr>
            <a:xfrm>
              <a:off x="22950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2" name="Google Shape;17674;p134">
              <a:extLst>
                <a:ext uri="{FF2B5EF4-FFF2-40B4-BE49-F238E27FC236}">
                  <a16:creationId xmlns:a16="http://schemas.microsoft.com/office/drawing/2014/main" id="{F44AC97E-F275-F090-3734-B24B7DD92326}"/>
                </a:ext>
              </a:extLst>
            </p:cNvPr>
            <p:cNvSpPr/>
            <p:nvPr>
              <p:custDataLst>
                <p:tags r:id="rId657"/>
              </p:custDataLst>
            </p:nvPr>
          </p:nvSpPr>
          <p:spPr>
            <a:xfrm>
              <a:off x="22186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3" name="Google Shape;17675;p134">
              <a:extLst>
                <a:ext uri="{FF2B5EF4-FFF2-40B4-BE49-F238E27FC236}">
                  <a16:creationId xmlns:a16="http://schemas.microsoft.com/office/drawing/2014/main" id="{824DBF96-7C32-6832-9029-4FBA50C6537D}"/>
                </a:ext>
              </a:extLst>
            </p:cNvPr>
            <p:cNvSpPr/>
            <p:nvPr>
              <p:custDataLst>
                <p:tags r:id="rId658"/>
              </p:custDataLst>
            </p:nvPr>
          </p:nvSpPr>
          <p:spPr>
            <a:xfrm>
              <a:off x="2218650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4" name="Google Shape;17676;p134">
              <a:extLst>
                <a:ext uri="{FF2B5EF4-FFF2-40B4-BE49-F238E27FC236}">
                  <a16:creationId xmlns:a16="http://schemas.microsoft.com/office/drawing/2014/main" id="{29D105EA-0060-CBDD-BEE2-C36B89CD3224}"/>
                </a:ext>
              </a:extLst>
            </p:cNvPr>
            <p:cNvSpPr/>
            <p:nvPr>
              <p:custDataLst>
                <p:tags r:id="rId659"/>
              </p:custDataLst>
            </p:nvPr>
          </p:nvSpPr>
          <p:spPr>
            <a:xfrm>
              <a:off x="2218650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5" name="Google Shape;17677;p134">
              <a:extLst>
                <a:ext uri="{FF2B5EF4-FFF2-40B4-BE49-F238E27FC236}">
                  <a16:creationId xmlns:a16="http://schemas.microsoft.com/office/drawing/2014/main" id="{5013CAE3-4930-ADF8-138A-BD16C7E077E4}"/>
                </a:ext>
              </a:extLst>
            </p:cNvPr>
            <p:cNvSpPr/>
            <p:nvPr>
              <p:custDataLst>
                <p:tags r:id="rId660"/>
              </p:custDataLst>
            </p:nvPr>
          </p:nvSpPr>
          <p:spPr>
            <a:xfrm>
              <a:off x="2218650" y="41614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6" name="Google Shape;17678;p134">
              <a:extLst>
                <a:ext uri="{FF2B5EF4-FFF2-40B4-BE49-F238E27FC236}">
                  <a16:creationId xmlns:a16="http://schemas.microsoft.com/office/drawing/2014/main" id="{88649687-A6EB-9ACD-E746-231D6BE713FE}"/>
                </a:ext>
              </a:extLst>
            </p:cNvPr>
            <p:cNvSpPr/>
            <p:nvPr>
              <p:custDataLst>
                <p:tags r:id="rId661"/>
              </p:custDataLst>
            </p:nvPr>
          </p:nvSpPr>
          <p:spPr>
            <a:xfrm>
              <a:off x="22186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7" name="Google Shape;17679;p134">
              <a:extLst>
                <a:ext uri="{FF2B5EF4-FFF2-40B4-BE49-F238E27FC236}">
                  <a16:creationId xmlns:a16="http://schemas.microsoft.com/office/drawing/2014/main" id="{9BD932EA-0B3A-7B66-A486-6EC1A90BB02B}"/>
                </a:ext>
              </a:extLst>
            </p:cNvPr>
            <p:cNvSpPr/>
            <p:nvPr>
              <p:custDataLst>
                <p:tags r:id="rId662"/>
              </p:custDataLst>
            </p:nvPr>
          </p:nvSpPr>
          <p:spPr>
            <a:xfrm>
              <a:off x="22186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8" name="Google Shape;17680;p134">
              <a:extLst>
                <a:ext uri="{FF2B5EF4-FFF2-40B4-BE49-F238E27FC236}">
                  <a16:creationId xmlns:a16="http://schemas.microsoft.com/office/drawing/2014/main" id="{F062F62C-0F09-A562-44BF-B151B80ACAFF}"/>
                </a:ext>
              </a:extLst>
            </p:cNvPr>
            <p:cNvSpPr/>
            <p:nvPr>
              <p:custDataLst>
                <p:tags r:id="rId663"/>
              </p:custDataLst>
            </p:nvPr>
          </p:nvSpPr>
          <p:spPr>
            <a:xfrm>
              <a:off x="221865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1" y="1821"/>
                  </a:cubicBezTo>
                  <a:cubicBezTo>
                    <a:pt x="2488" y="1146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9" name="Google Shape;17681;p134">
              <a:extLst>
                <a:ext uri="{FF2B5EF4-FFF2-40B4-BE49-F238E27FC236}">
                  <a16:creationId xmlns:a16="http://schemas.microsoft.com/office/drawing/2014/main" id="{A1597DAA-1626-7679-133B-02B3E1A543A1}"/>
                </a:ext>
              </a:extLst>
            </p:cNvPr>
            <p:cNvSpPr/>
            <p:nvPr>
              <p:custDataLst>
                <p:tags r:id="rId664"/>
              </p:custDataLst>
            </p:nvPr>
          </p:nvSpPr>
          <p:spPr>
            <a:xfrm>
              <a:off x="221865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0" name="Google Shape;17682;p134">
              <a:extLst>
                <a:ext uri="{FF2B5EF4-FFF2-40B4-BE49-F238E27FC236}">
                  <a16:creationId xmlns:a16="http://schemas.microsoft.com/office/drawing/2014/main" id="{B118DA99-862B-5ADA-60EE-132B5A80BB78}"/>
                </a:ext>
              </a:extLst>
            </p:cNvPr>
            <p:cNvSpPr/>
            <p:nvPr>
              <p:custDataLst>
                <p:tags r:id="rId665"/>
              </p:custDataLst>
            </p:nvPr>
          </p:nvSpPr>
          <p:spPr>
            <a:xfrm>
              <a:off x="221865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1" name="Google Shape;17683;p134">
              <a:extLst>
                <a:ext uri="{FF2B5EF4-FFF2-40B4-BE49-F238E27FC236}">
                  <a16:creationId xmlns:a16="http://schemas.microsoft.com/office/drawing/2014/main" id="{82BD2D67-5F1D-0BDD-D7FC-0681657BE23E}"/>
                </a:ext>
              </a:extLst>
            </p:cNvPr>
            <p:cNvSpPr/>
            <p:nvPr>
              <p:custDataLst>
                <p:tags r:id="rId666"/>
              </p:custDataLst>
            </p:nvPr>
          </p:nvSpPr>
          <p:spPr>
            <a:xfrm>
              <a:off x="22186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2" name="Google Shape;17684;p134">
              <a:extLst>
                <a:ext uri="{FF2B5EF4-FFF2-40B4-BE49-F238E27FC236}">
                  <a16:creationId xmlns:a16="http://schemas.microsoft.com/office/drawing/2014/main" id="{B42B6D4F-A99C-3761-6987-227443E5A42D}"/>
                </a:ext>
              </a:extLst>
            </p:cNvPr>
            <p:cNvSpPr/>
            <p:nvPr>
              <p:custDataLst>
                <p:tags r:id="rId667"/>
              </p:custDataLst>
            </p:nvPr>
          </p:nvSpPr>
          <p:spPr>
            <a:xfrm>
              <a:off x="22186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3" name="Google Shape;17685;p134">
              <a:extLst>
                <a:ext uri="{FF2B5EF4-FFF2-40B4-BE49-F238E27FC236}">
                  <a16:creationId xmlns:a16="http://schemas.microsoft.com/office/drawing/2014/main" id="{6705F412-610E-6880-0007-E0732CAD4D72}"/>
                </a:ext>
              </a:extLst>
            </p:cNvPr>
            <p:cNvSpPr/>
            <p:nvPr>
              <p:custDataLst>
                <p:tags r:id="rId668"/>
              </p:custDataLst>
            </p:nvPr>
          </p:nvSpPr>
          <p:spPr>
            <a:xfrm>
              <a:off x="221865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4" name="Google Shape;17686;p134">
              <a:extLst>
                <a:ext uri="{FF2B5EF4-FFF2-40B4-BE49-F238E27FC236}">
                  <a16:creationId xmlns:a16="http://schemas.microsoft.com/office/drawing/2014/main" id="{2579A9A6-D913-C035-AD40-67313677B1E2}"/>
                </a:ext>
              </a:extLst>
            </p:cNvPr>
            <p:cNvSpPr/>
            <p:nvPr>
              <p:custDataLst>
                <p:tags r:id="rId669"/>
              </p:custDataLst>
            </p:nvPr>
          </p:nvSpPr>
          <p:spPr>
            <a:xfrm>
              <a:off x="22186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5" name="Google Shape;17687;p134">
              <a:extLst>
                <a:ext uri="{FF2B5EF4-FFF2-40B4-BE49-F238E27FC236}">
                  <a16:creationId xmlns:a16="http://schemas.microsoft.com/office/drawing/2014/main" id="{804FF997-747A-87AD-C691-24C03F12B5FF}"/>
                </a:ext>
              </a:extLst>
            </p:cNvPr>
            <p:cNvSpPr/>
            <p:nvPr>
              <p:custDataLst>
                <p:tags r:id="rId670"/>
              </p:custDataLst>
            </p:nvPr>
          </p:nvSpPr>
          <p:spPr>
            <a:xfrm>
              <a:off x="22186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6" name="Google Shape;17688;p134">
              <a:extLst>
                <a:ext uri="{FF2B5EF4-FFF2-40B4-BE49-F238E27FC236}">
                  <a16:creationId xmlns:a16="http://schemas.microsoft.com/office/drawing/2014/main" id="{D7B5F370-62A1-7219-4894-F03378EF9818}"/>
                </a:ext>
              </a:extLst>
            </p:cNvPr>
            <p:cNvSpPr/>
            <p:nvPr>
              <p:custDataLst>
                <p:tags r:id="rId671"/>
              </p:custDataLst>
            </p:nvPr>
          </p:nvSpPr>
          <p:spPr>
            <a:xfrm>
              <a:off x="22186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7" name="Google Shape;17689;p134">
              <a:extLst>
                <a:ext uri="{FF2B5EF4-FFF2-40B4-BE49-F238E27FC236}">
                  <a16:creationId xmlns:a16="http://schemas.microsoft.com/office/drawing/2014/main" id="{3D726C01-2915-3B27-4CFC-75A2B97E887A}"/>
                </a:ext>
              </a:extLst>
            </p:cNvPr>
            <p:cNvSpPr/>
            <p:nvPr>
              <p:custDataLst>
                <p:tags r:id="rId672"/>
              </p:custDataLst>
            </p:nvPr>
          </p:nvSpPr>
          <p:spPr>
            <a:xfrm>
              <a:off x="2218650" y="3247075"/>
              <a:ext cx="62425" cy="53500"/>
            </a:xfrm>
            <a:custGeom>
              <a:avLst/>
              <a:gdLst/>
              <a:ahLst/>
              <a:cxnLst/>
              <a:rect l="l" t="t" r="r" b="b"/>
              <a:pathLst>
                <a:path w="2497" h="2140" extrusionOk="0">
                  <a:moveTo>
                    <a:pt x="1074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11"/>
                    <a:pt x="529" y="2140"/>
                    <a:pt x="1079" y="2140"/>
                  </a:cubicBezTo>
                  <a:cubicBezTo>
                    <a:pt x="1339" y="2140"/>
                    <a:pt x="1605" y="2044"/>
                    <a:pt x="1821" y="1830"/>
                  </a:cubicBezTo>
                  <a:cubicBezTo>
                    <a:pt x="2496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8" name="Google Shape;17690;p134">
              <a:extLst>
                <a:ext uri="{FF2B5EF4-FFF2-40B4-BE49-F238E27FC236}">
                  <a16:creationId xmlns:a16="http://schemas.microsoft.com/office/drawing/2014/main" id="{9B2262AD-C862-5BC4-445A-D470948C6FD3}"/>
                </a:ext>
              </a:extLst>
            </p:cNvPr>
            <p:cNvSpPr/>
            <p:nvPr>
              <p:custDataLst>
                <p:tags r:id="rId673"/>
              </p:custDataLst>
            </p:nvPr>
          </p:nvSpPr>
          <p:spPr>
            <a:xfrm>
              <a:off x="221865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5"/>
                    <a:pt x="528" y="2131"/>
                    <a:pt x="1078" y="2131"/>
                  </a:cubicBezTo>
                  <a:cubicBezTo>
                    <a:pt x="1339" y="2131"/>
                    <a:pt x="1604" y="2036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9" name="Google Shape;17691;p134">
              <a:extLst>
                <a:ext uri="{FF2B5EF4-FFF2-40B4-BE49-F238E27FC236}">
                  <a16:creationId xmlns:a16="http://schemas.microsoft.com/office/drawing/2014/main" id="{F32BC083-59E5-7C05-312A-15C11F66E58F}"/>
                </a:ext>
              </a:extLst>
            </p:cNvPr>
            <p:cNvSpPr/>
            <p:nvPr>
              <p:custDataLst>
                <p:tags r:id="rId674"/>
              </p:custDataLst>
            </p:nvPr>
          </p:nvSpPr>
          <p:spPr>
            <a:xfrm>
              <a:off x="22186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0" name="Google Shape;17692;p134">
              <a:extLst>
                <a:ext uri="{FF2B5EF4-FFF2-40B4-BE49-F238E27FC236}">
                  <a16:creationId xmlns:a16="http://schemas.microsoft.com/office/drawing/2014/main" id="{50C24706-91F6-B602-742E-30163FAE9910}"/>
                </a:ext>
              </a:extLst>
            </p:cNvPr>
            <p:cNvSpPr/>
            <p:nvPr>
              <p:custDataLst>
                <p:tags r:id="rId675"/>
              </p:custDataLst>
            </p:nvPr>
          </p:nvSpPr>
          <p:spPr>
            <a:xfrm>
              <a:off x="22186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1" name="Google Shape;17693;p134">
              <a:extLst>
                <a:ext uri="{FF2B5EF4-FFF2-40B4-BE49-F238E27FC236}">
                  <a16:creationId xmlns:a16="http://schemas.microsoft.com/office/drawing/2014/main" id="{C5437C77-C85A-DD09-7F5A-02EFD51FBD3F}"/>
                </a:ext>
              </a:extLst>
            </p:cNvPr>
            <p:cNvSpPr/>
            <p:nvPr>
              <p:custDataLst>
                <p:tags r:id="rId676"/>
              </p:custDataLst>
            </p:nvPr>
          </p:nvSpPr>
          <p:spPr>
            <a:xfrm>
              <a:off x="22186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2" name="Google Shape;17694;p134">
              <a:extLst>
                <a:ext uri="{FF2B5EF4-FFF2-40B4-BE49-F238E27FC236}">
                  <a16:creationId xmlns:a16="http://schemas.microsoft.com/office/drawing/2014/main" id="{FC0F7E94-E5DE-D0D3-2666-DDF797882EA5}"/>
                </a:ext>
              </a:extLst>
            </p:cNvPr>
            <p:cNvSpPr/>
            <p:nvPr>
              <p:custDataLst>
                <p:tags r:id="rId677"/>
              </p:custDataLst>
            </p:nvPr>
          </p:nvSpPr>
          <p:spPr>
            <a:xfrm>
              <a:off x="2142425" y="46183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3" name="Google Shape;17695;p134">
              <a:extLst>
                <a:ext uri="{FF2B5EF4-FFF2-40B4-BE49-F238E27FC236}">
                  <a16:creationId xmlns:a16="http://schemas.microsoft.com/office/drawing/2014/main" id="{35ADBB47-9967-D49C-2FD6-2F14FA62E0A5}"/>
                </a:ext>
              </a:extLst>
            </p:cNvPr>
            <p:cNvSpPr/>
            <p:nvPr>
              <p:custDataLst>
                <p:tags r:id="rId678"/>
              </p:custDataLst>
            </p:nvPr>
          </p:nvSpPr>
          <p:spPr>
            <a:xfrm>
              <a:off x="214242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4" name="Google Shape;17696;p134">
              <a:extLst>
                <a:ext uri="{FF2B5EF4-FFF2-40B4-BE49-F238E27FC236}">
                  <a16:creationId xmlns:a16="http://schemas.microsoft.com/office/drawing/2014/main" id="{AF46EF52-8BE0-D49D-B45A-BFE7870BB588}"/>
                </a:ext>
              </a:extLst>
            </p:cNvPr>
            <p:cNvSpPr/>
            <p:nvPr>
              <p:custDataLst>
                <p:tags r:id="rId679"/>
              </p:custDataLst>
            </p:nvPr>
          </p:nvSpPr>
          <p:spPr>
            <a:xfrm>
              <a:off x="2142425" y="43136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5" name="Google Shape;17697;p134">
              <a:extLst>
                <a:ext uri="{FF2B5EF4-FFF2-40B4-BE49-F238E27FC236}">
                  <a16:creationId xmlns:a16="http://schemas.microsoft.com/office/drawing/2014/main" id="{B1A53037-5593-D370-01C2-FF4A37E168E4}"/>
                </a:ext>
              </a:extLst>
            </p:cNvPr>
            <p:cNvSpPr/>
            <p:nvPr>
              <p:custDataLst>
                <p:tags r:id="rId680"/>
              </p:custDataLst>
            </p:nvPr>
          </p:nvSpPr>
          <p:spPr>
            <a:xfrm>
              <a:off x="214242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6" name="Google Shape;17698;p134">
              <a:extLst>
                <a:ext uri="{FF2B5EF4-FFF2-40B4-BE49-F238E27FC236}">
                  <a16:creationId xmlns:a16="http://schemas.microsoft.com/office/drawing/2014/main" id="{07820E17-4A4F-F771-F246-BF8303129D81}"/>
                </a:ext>
              </a:extLst>
            </p:cNvPr>
            <p:cNvSpPr/>
            <p:nvPr>
              <p:custDataLst>
                <p:tags r:id="rId681"/>
              </p:custDataLst>
            </p:nvPr>
          </p:nvSpPr>
          <p:spPr>
            <a:xfrm>
              <a:off x="2142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7" name="Google Shape;17699;p134">
              <a:extLst>
                <a:ext uri="{FF2B5EF4-FFF2-40B4-BE49-F238E27FC236}">
                  <a16:creationId xmlns:a16="http://schemas.microsoft.com/office/drawing/2014/main" id="{610BAD7D-6A11-DDCA-5457-8D3122628850}"/>
                </a:ext>
              </a:extLst>
            </p:cNvPr>
            <p:cNvSpPr/>
            <p:nvPr>
              <p:custDataLst>
                <p:tags r:id="rId682"/>
              </p:custDataLst>
            </p:nvPr>
          </p:nvSpPr>
          <p:spPr>
            <a:xfrm>
              <a:off x="2142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8" name="Google Shape;17700;p134">
              <a:extLst>
                <a:ext uri="{FF2B5EF4-FFF2-40B4-BE49-F238E27FC236}">
                  <a16:creationId xmlns:a16="http://schemas.microsoft.com/office/drawing/2014/main" id="{94D98A9F-0944-B8F1-3BEE-7602DCECB1C7}"/>
                </a:ext>
              </a:extLst>
            </p:cNvPr>
            <p:cNvSpPr/>
            <p:nvPr>
              <p:custDataLst>
                <p:tags r:id="rId683"/>
              </p:custDataLst>
            </p:nvPr>
          </p:nvSpPr>
          <p:spPr>
            <a:xfrm>
              <a:off x="2142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9" name="Google Shape;17701;p134">
              <a:extLst>
                <a:ext uri="{FF2B5EF4-FFF2-40B4-BE49-F238E27FC236}">
                  <a16:creationId xmlns:a16="http://schemas.microsoft.com/office/drawing/2014/main" id="{330193D5-A537-D6E4-6BCC-87CB508EC214}"/>
                </a:ext>
              </a:extLst>
            </p:cNvPr>
            <p:cNvSpPr/>
            <p:nvPr>
              <p:custDataLst>
                <p:tags r:id="rId684"/>
              </p:custDataLst>
            </p:nvPr>
          </p:nvSpPr>
          <p:spPr>
            <a:xfrm>
              <a:off x="214242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0" name="Google Shape;17702;p134">
              <a:extLst>
                <a:ext uri="{FF2B5EF4-FFF2-40B4-BE49-F238E27FC236}">
                  <a16:creationId xmlns:a16="http://schemas.microsoft.com/office/drawing/2014/main" id="{205D2116-5CB3-EF78-B674-4A98E37C20C6}"/>
                </a:ext>
              </a:extLst>
            </p:cNvPr>
            <p:cNvSpPr/>
            <p:nvPr>
              <p:custDataLst>
                <p:tags r:id="rId685"/>
              </p:custDataLst>
            </p:nvPr>
          </p:nvSpPr>
          <p:spPr>
            <a:xfrm>
              <a:off x="214242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1" name="Google Shape;17703;p134">
              <a:extLst>
                <a:ext uri="{FF2B5EF4-FFF2-40B4-BE49-F238E27FC236}">
                  <a16:creationId xmlns:a16="http://schemas.microsoft.com/office/drawing/2014/main" id="{0778B8D9-2855-344C-D48F-DC3BD10AA209}"/>
                </a:ext>
              </a:extLst>
            </p:cNvPr>
            <p:cNvSpPr/>
            <p:nvPr>
              <p:custDataLst>
                <p:tags r:id="rId686"/>
              </p:custDataLst>
            </p:nvPr>
          </p:nvSpPr>
          <p:spPr>
            <a:xfrm>
              <a:off x="21424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2" name="Google Shape;17704;p134">
              <a:extLst>
                <a:ext uri="{FF2B5EF4-FFF2-40B4-BE49-F238E27FC236}">
                  <a16:creationId xmlns:a16="http://schemas.microsoft.com/office/drawing/2014/main" id="{105796A5-D4A5-0E5D-14BE-49B1451F875C}"/>
                </a:ext>
              </a:extLst>
            </p:cNvPr>
            <p:cNvSpPr/>
            <p:nvPr>
              <p:custDataLst>
                <p:tags r:id="rId687"/>
              </p:custDataLst>
            </p:nvPr>
          </p:nvSpPr>
          <p:spPr>
            <a:xfrm>
              <a:off x="214242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3" name="Google Shape;17705;p134">
              <a:extLst>
                <a:ext uri="{FF2B5EF4-FFF2-40B4-BE49-F238E27FC236}">
                  <a16:creationId xmlns:a16="http://schemas.microsoft.com/office/drawing/2014/main" id="{56C930FA-524E-AD60-14FF-333805DC67E5}"/>
                </a:ext>
              </a:extLst>
            </p:cNvPr>
            <p:cNvSpPr/>
            <p:nvPr>
              <p:custDataLst>
                <p:tags r:id="rId688"/>
              </p:custDataLst>
            </p:nvPr>
          </p:nvSpPr>
          <p:spPr>
            <a:xfrm>
              <a:off x="21424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4" name="Google Shape;17706;p134">
              <a:extLst>
                <a:ext uri="{FF2B5EF4-FFF2-40B4-BE49-F238E27FC236}">
                  <a16:creationId xmlns:a16="http://schemas.microsoft.com/office/drawing/2014/main" id="{E005D1BD-CDF1-0C04-6432-BB942F5823E1}"/>
                </a:ext>
              </a:extLst>
            </p:cNvPr>
            <p:cNvSpPr/>
            <p:nvPr>
              <p:custDataLst>
                <p:tags r:id="rId689"/>
              </p:custDataLst>
            </p:nvPr>
          </p:nvSpPr>
          <p:spPr>
            <a:xfrm>
              <a:off x="214242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5" name="Google Shape;17707;p134">
              <a:extLst>
                <a:ext uri="{FF2B5EF4-FFF2-40B4-BE49-F238E27FC236}">
                  <a16:creationId xmlns:a16="http://schemas.microsoft.com/office/drawing/2014/main" id="{F9AC4DF2-7911-C05B-A802-AA923E1A1BD2}"/>
                </a:ext>
              </a:extLst>
            </p:cNvPr>
            <p:cNvSpPr/>
            <p:nvPr>
              <p:custDataLst>
                <p:tags r:id="rId690"/>
              </p:custDataLst>
            </p:nvPr>
          </p:nvSpPr>
          <p:spPr>
            <a:xfrm>
              <a:off x="214242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6" name="Google Shape;17708;p134">
              <a:extLst>
                <a:ext uri="{FF2B5EF4-FFF2-40B4-BE49-F238E27FC236}">
                  <a16:creationId xmlns:a16="http://schemas.microsoft.com/office/drawing/2014/main" id="{E5D150E3-0C8E-16DA-04BC-B7DDEF44A0EF}"/>
                </a:ext>
              </a:extLst>
            </p:cNvPr>
            <p:cNvSpPr/>
            <p:nvPr>
              <p:custDataLst>
                <p:tags r:id="rId691"/>
              </p:custDataLst>
            </p:nvPr>
          </p:nvSpPr>
          <p:spPr>
            <a:xfrm>
              <a:off x="214242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7" name="Google Shape;17709;p134">
              <a:extLst>
                <a:ext uri="{FF2B5EF4-FFF2-40B4-BE49-F238E27FC236}">
                  <a16:creationId xmlns:a16="http://schemas.microsoft.com/office/drawing/2014/main" id="{B85B6E78-6037-5100-6DEF-1712FBE8B483}"/>
                </a:ext>
              </a:extLst>
            </p:cNvPr>
            <p:cNvSpPr/>
            <p:nvPr>
              <p:custDataLst>
                <p:tags r:id="rId692"/>
              </p:custDataLst>
            </p:nvPr>
          </p:nvSpPr>
          <p:spPr>
            <a:xfrm>
              <a:off x="21424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8" name="Google Shape;17710;p134">
              <a:extLst>
                <a:ext uri="{FF2B5EF4-FFF2-40B4-BE49-F238E27FC236}">
                  <a16:creationId xmlns:a16="http://schemas.microsoft.com/office/drawing/2014/main" id="{3A223D22-1CCF-E8DE-27CC-FEB5D222DA6A}"/>
                </a:ext>
              </a:extLst>
            </p:cNvPr>
            <p:cNvSpPr/>
            <p:nvPr>
              <p:custDataLst>
                <p:tags r:id="rId693"/>
              </p:custDataLst>
            </p:nvPr>
          </p:nvSpPr>
          <p:spPr>
            <a:xfrm>
              <a:off x="21424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9" name="Google Shape;17711;p134">
              <a:extLst>
                <a:ext uri="{FF2B5EF4-FFF2-40B4-BE49-F238E27FC236}">
                  <a16:creationId xmlns:a16="http://schemas.microsoft.com/office/drawing/2014/main" id="{B06EC4B2-2212-16DD-EE8F-4FF3607CA9B8}"/>
                </a:ext>
              </a:extLst>
            </p:cNvPr>
            <p:cNvSpPr/>
            <p:nvPr>
              <p:custDataLst>
                <p:tags r:id="rId694"/>
              </p:custDataLst>
            </p:nvPr>
          </p:nvSpPr>
          <p:spPr>
            <a:xfrm>
              <a:off x="21424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0" name="Google Shape;17712;p134">
              <a:extLst>
                <a:ext uri="{FF2B5EF4-FFF2-40B4-BE49-F238E27FC236}">
                  <a16:creationId xmlns:a16="http://schemas.microsoft.com/office/drawing/2014/main" id="{6C3CE441-7567-F522-5A0C-B82F77594164}"/>
                </a:ext>
              </a:extLst>
            </p:cNvPr>
            <p:cNvSpPr/>
            <p:nvPr>
              <p:custDataLst>
                <p:tags r:id="rId695"/>
              </p:custDataLst>
            </p:nvPr>
          </p:nvSpPr>
          <p:spPr>
            <a:xfrm>
              <a:off x="21424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1" name="Google Shape;17713;p134">
              <a:extLst>
                <a:ext uri="{FF2B5EF4-FFF2-40B4-BE49-F238E27FC236}">
                  <a16:creationId xmlns:a16="http://schemas.microsoft.com/office/drawing/2014/main" id="{44B9F234-F824-EC02-4919-2239B03C9AE3}"/>
                </a:ext>
              </a:extLst>
            </p:cNvPr>
            <p:cNvSpPr/>
            <p:nvPr>
              <p:custDataLst>
                <p:tags r:id="rId696"/>
              </p:custDataLst>
            </p:nvPr>
          </p:nvSpPr>
          <p:spPr>
            <a:xfrm>
              <a:off x="21424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2" name="Google Shape;17714;p134">
              <a:extLst>
                <a:ext uri="{FF2B5EF4-FFF2-40B4-BE49-F238E27FC236}">
                  <a16:creationId xmlns:a16="http://schemas.microsoft.com/office/drawing/2014/main" id="{67356CEB-F83D-C375-080C-F35FC9EC880A}"/>
                </a:ext>
              </a:extLst>
            </p:cNvPr>
            <p:cNvSpPr/>
            <p:nvPr>
              <p:custDataLst>
                <p:tags r:id="rId697"/>
              </p:custDataLst>
            </p:nvPr>
          </p:nvSpPr>
          <p:spPr>
            <a:xfrm>
              <a:off x="21424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3" name="Google Shape;17715;p134">
              <a:extLst>
                <a:ext uri="{FF2B5EF4-FFF2-40B4-BE49-F238E27FC236}">
                  <a16:creationId xmlns:a16="http://schemas.microsoft.com/office/drawing/2014/main" id="{C8835DF1-6989-95D0-44FF-0820FD28027E}"/>
                </a:ext>
              </a:extLst>
            </p:cNvPr>
            <p:cNvSpPr/>
            <p:nvPr>
              <p:custDataLst>
                <p:tags r:id="rId698"/>
              </p:custDataLst>
            </p:nvPr>
          </p:nvSpPr>
          <p:spPr>
            <a:xfrm>
              <a:off x="21424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4" name="Google Shape;17716;p134">
              <a:extLst>
                <a:ext uri="{FF2B5EF4-FFF2-40B4-BE49-F238E27FC236}">
                  <a16:creationId xmlns:a16="http://schemas.microsoft.com/office/drawing/2014/main" id="{1390B5FA-D9C3-7B16-3BE9-80E208917CED}"/>
                </a:ext>
              </a:extLst>
            </p:cNvPr>
            <p:cNvSpPr/>
            <p:nvPr>
              <p:custDataLst>
                <p:tags r:id="rId699"/>
              </p:custDataLst>
            </p:nvPr>
          </p:nvSpPr>
          <p:spPr>
            <a:xfrm>
              <a:off x="21424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5" name="Google Shape;17717;p134">
              <a:extLst>
                <a:ext uri="{FF2B5EF4-FFF2-40B4-BE49-F238E27FC236}">
                  <a16:creationId xmlns:a16="http://schemas.microsoft.com/office/drawing/2014/main" id="{61B5610D-F74D-399E-C184-7506E8BE9FD3}"/>
                </a:ext>
              </a:extLst>
            </p:cNvPr>
            <p:cNvSpPr/>
            <p:nvPr>
              <p:custDataLst>
                <p:tags r:id="rId700"/>
              </p:custDataLst>
            </p:nvPr>
          </p:nvSpPr>
          <p:spPr>
            <a:xfrm>
              <a:off x="21424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6" name="Google Shape;17718;p134">
              <a:extLst>
                <a:ext uri="{FF2B5EF4-FFF2-40B4-BE49-F238E27FC236}">
                  <a16:creationId xmlns:a16="http://schemas.microsoft.com/office/drawing/2014/main" id="{A62727B3-ED0B-9984-A715-1ADF87FB2AE0}"/>
                </a:ext>
              </a:extLst>
            </p:cNvPr>
            <p:cNvSpPr/>
            <p:nvPr>
              <p:custDataLst>
                <p:tags r:id="rId701"/>
              </p:custDataLst>
            </p:nvPr>
          </p:nvSpPr>
          <p:spPr>
            <a:xfrm>
              <a:off x="21424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7" name="Google Shape;17719;p134">
              <a:extLst>
                <a:ext uri="{FF2B5EF4-FFF2-40B4-BE49-F238E27FC236}">
                  <a16:creationId xmlns:a16="http://schemas.microsoft.com/office/drawing/2014/main" id="{39637A6E-9278-4E2E-CB5D-EDC7EFB40705}"/>
                </a:ext>
              </a:extLst>
            </p:cNvPr>
            <p:cNvSpPr/>
            <p:nvPr>
              <p:custDataLst>
                <p:tags r:id="rId702"/>
              </p:custDataLst>
            </p:nvPr>
          </p:nvSpPr>
          <p:spPr>
            <a:xfrm>
              <a:off x="2142425" y="1038125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8" name="Google Shape;17720;p134">
              <a:extLst>
                <a:ext uri="{FF2B5EF4-FFF2-40B4-BE49-F238E27FC236}">
                  <a16:creationId xmlns:a16="http://schemas.microsoft.com/office/drawing/2014/main" id="{B3170659-51E3-C1AF-CAA4-C02062BDBEB3}"/>
                </a:ext>
              </a:extLst>
            </p:cNvPr>
            <p:cNvSpPr/>
            <p:nvPr>
              <p:custDataLst>
                <p:tags r:id="rId703"/>
              </p:custDataLst>
            </p:nvPr>
          </p:nvSpPr>
          <p:spPr>
            <a:xfrm>
              <a:off x="2066425" y="46183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9" name="Google Shape;17721;p134">
              <a:extLst>
                <a:ext uri="{FF2B5EF4-FFF2-40B4-BE49-F238E27FC236}">
                  <a16:creationId xmlns:a16="http://schemas.microsoft.com/office/drawing/2014/main" id="{5F6B7708-17D3-5BA8-A220-FD03E0F42DCD}"/>
                </a:ext>
              </a:extLst>
            </p:cNvPr>
            <p:cNvSpPr/>
            <p:nvPr>
              <p:custDataLst>
                <p:tags r:id="rId704"/>
              </p:custDataLst>
            </p:nvPr>
          </p:nvSpPr>
          <p:spPr>
            <a:xfrm>
              <a:off x="2066425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0" name="Google Shape;17722;p134">
              <a:extLst>
                <a:ext uri="{FF2B5EF4-FFF2-40B4-BE49-F238E27FC236}">
                  <a16:creationId xmlns:a16="http://schemas.microsoft.com/office/drawing/2014/main" id="{D00A0927-9336-E2AA-F72E-D7BF5A1A7D46}"/>
                </a:ext>
              </a:extLst>
            </p:cNvPr>
            <p:cNvSpPr/>
            <p:nvPr>
              <p:custDataLst>
                <p:tags r:id="rId705"/>
              </p:custDataLst>
            </p:nvPr>
          </p:nvSpPr>
          <p:spPr>
            <a:xfrm>
              <a:off x="2066425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1" name="Google Shape;17723;p134">
              <a:extLst>
                <a:ext uri="{FF2B5EF4-FFF2-40B4-BE49-F238E27FC236}">
                  <a16:creationId xmlns:a16="http://schemas.microsoft.com/office/drawing/2014/main" id="{4765A2C0-FB97-D951-9BB9-EBB7BBF419EB}"/>
                </a:ext>
              </a:extLst>
            </p:cNvPr>
            <p:cNvSpPr/>
            <p:nvPr>
              <p:custDataLst>
                <p:tags r:id="rId706"/>
              </p:custDataLst>
            </p:nvPr>
          </p:nvSpPr>
          <p:spPr>
            <a:xfrm>
              <a:off x="2066425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2" name="Google Shape;17724;p134">
              <a:extLst>
                <a:ext uri="{FF2B5EF4-FFF2-40B4-BE49-F238E27FC236}">
                  <a16:creationId xmlns:a16="http://schemas.microsoft.com/office/drawing/2014/main" id="{2B165FE0-EDB0-52AD-F178-AF034A5AC194}"/>
                </a:ext>
              </a:extLst>
            </p:cNvPr>
            <p:cNvSpPr/>
            <p:nvPr>
              <p:custDataLst>
                <p:tags r:id="rId707"/>
              </p:custDataLst>
            </p:nvPr>
          </p:nvSpPr>
          <p:spPr>
            <a:xfrm>
              <a:off x="2066425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3" name="Google Shape;17725;p134">
              <a:extLst>
                <a:ext uri="{FF2B5EF4-FFF2-40B4-BE49-F238E27FC236}">
                  <a16:creationId xmlns:a16="http://schemas.microsoft.com/office/drawing/2014/main" id="{0C3F6752-6EE3-EBD5-79F1-844722EEAEBF}"/>
                </a:ext>
              </a:extLst>
            </p:cNvPr>
            <p:cNvSpPr/>
            <p:nvPr>
              <p:custDataLst>
                <p:tags r:id="rId708"/>
              </p:custDataLst>
            </p:nvPr>
          </p:nvSpPr>
          <p:spPr>
            <a:xfrm>
              <a:off x="206642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4" name="Google Shape;17726;p134">
              <a:extLst>
                <a:ext uri="{FF2B5EF4-FFF2-40B4-BE49-F238E27FC236}">
                  <a16:creationId xmlns:a16="http://schemas.microsoft.com/office/drawing/2014/main" id="{15AD35D4-607E-F70F-97FE-05C761B556ED}"/>
                </a:ext>
              </a:extLst>
            </p:cNvPr>
            <p:cNvSpPr/>
            <p:nvPr>
              <p:custDataLst>
                <p:tags r:id="rId709"/>
              </p:custDataLst>
            </p:nvPr>
          </p:nvSpPr>
          <p:spPr>
            <a:xfrm>
              <a:off x="206642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5" name="Google Shape;17727;p134">
              <a:extLst>
                <a:ext uri="{FF2B5EF4-FFF2-40B4-BE49-F238E27FC236}">
                  <a16:creationId xmlns:a16="http://schemas.microsoft.com/office/drawing/2014/main" id="{81A43355-F96C-EE00-50F8-9A10B490EDBA}"/>
                </a:ext>
              </a:extLst>
            </p:cNvPr>
            <p:cNvSpPr/>
            <p:nvPr>
              <p:custDataLst>
                <p:tags r:id="rId710"/>
              </p:custDataLst>
            </p:nvPr>
          </p:nvSpPr>
          <p:spPr>
            <a:xfrm>
              <a:off x="20664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6" name="Google Shape;17728;p134">
              <a:extLst>
                <a:ext uri="{FF2B5EF4-FFF2-40B4-BE49-F238E27FC236}">
                  <a16:creationId xmlns:a16="http://schemas.microsoft.com/office/drawing/2014/main" id="{50D3026F-8E3D-9A88-DC93-25F882AE90E7}"/>
                </a:ext>
              </a:extLst>
            </p:cNvPr>
            <p:cNvSpPr/>
            <p:nvPr>
              <p:custDataLst>
                <p:tags r:id="rId711"/>
              </p:custDataLst>
            </p:nvPr>
          </p:nvSpPr>
          <p:spPr>
            <a:xfrm>
              <a:off x="20664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7" name="Google Shape;17729;p134">
              <a:extLst>
                <a:ext uri="{FF2B5EF4-FFF2-40B4-BE49-F238E27FC236}">
                  <a16:creationId xmlns:a16="http://schemas.microsoft.com/office/drawing/2014/main" id="{AD503EC1-09EA-6E4B-A821-CBC8BE71B733}"/>
                </a:ext>
              </a:extLst>
            </p:cNvPr>
            <p:cNvSpPr/>
            <p:nvPr>
              <p:custDataLst>
                <p:tags r:id="rId712"/>
              </p:custDataLst>
            </p:nvPr>
          </p:nvSpPr>
          <p:spPr>
            <a:xfrm>
              <a:off x="20664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8" name="Google Shape;17730;p134">
              <a:extLst>
                <a:ext uri="{FF2B5EF4-FFF2-40B4-BE49-F238E27FC236}">
                  <a16:creationId xmlns:a16="http://schemas.microsoft.com/office/drawing/2014/main" id="{B1C9575C-461E-CD26-AEA7-C6D46BA6C106}"/>
                </a:ext>
              </a:extLst>
            </p:cNvPr>
            <p:cNvSpPr/>
            <p:nvPr>
              <p:custDataLst>
                <p:tags r:id="rId713"/>
              </p:custDataLst>
            </p:nvPr>
          </p:nvSpPr>
          <p:spPr>
            <a:xfrm>
              <a:off x="20664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9" name="Google Shape;17731;p134">
              <a:extLst>
                <a:ext uri="{FF2B5EF4-FFF2-40B4-BE49-F238E27FC236}">
                  <a16:creationId xmlns:a16="http://schemas.microsoft.com/office/drawing/2014/main" id="{411CFD49-0560-D628-EF9E-B7D817CC68AA}"/>
                </a:ext>
              </a:extLst>
            </p:cNvPr>
            <p:cNvSpPr/>
            <p:nvPr>
              <p:custDataLst>
                <p:tags r:id="rId714"/>
              </p:custDataLst>
            </p:nvPr>
          </p:nvSpPr>
          <p:spPr>
            <a:xfrm>
              <a:off x="2066275" y="3399500"/>
              <a:ext cx="62375" cy="53350"/>
            </a:xfrm>
            <a:custGeom>
              <a:avLst/>
              <a:gdLst/>
              <a:ahLst/>
              <a:cxnLst/>
              <a:rect l="l" t="t" r="r" b="b"/>
              <a:pathLst>
                <a:path w="2495" h="2134" extrusionOk="0">
                  <a:moveTo>
                    <a:pt x="1071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47"/>
                    <a:pt x="2014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0" name="Google Shape;17732;p134">
              <a:extLst>
                <a:ext uri="{FF2B5EF4-FFF2-40B4-BE49-F238E27FC236}">
                  <a16:creationId xmlns:a16="http://schemas.microsoft.com/office/drawing/2014/main" id="{C5B2B6BD-B492-01CF-377F-8EC5229BE78D}"/>
                </a:ext>
              </a:extLst>
            </p:cNvPr>
            <p:cNvSpPr/>
            <p:nvPr>
              <p:custDataLst>
                <p:tags r:id="rId715"/>
              </p:custDataLst>
            </p:nvPr>
          </p:nvSpPr>
          <p:spPr>
            <a:xfrm>
              <a:off x="2066275" y="332330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3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1" name="Google Shape;17733;p134">
              <a:extLst>
                <a:ext uri="{FF2B5EF4-FFF2-40B4-BE49-F238E27FC236}">
                  <a16:creationId xmlns:a16="http://schemas.microsoft.com/office/drawing/2014/main" id="{3CF7559E-AFD5-0C00-75F5-55878BDF07D0}"/>
                </a:ext>
              </a:extLst>
            </p:cNvPr>
            <p:cNvSpPr/>
            <p:nvPr>
              <p:custDataLst>
                <p:tags r:id="rId716"/>
              </p:custDataLst>
            </p:nvPr>
          </p:nvSpPr>
          <p:spPr>
            <a:xfrm>
              <a:off x="2066275" y="3247075"/>
              <a:ext cx="62375" cy="53450"/>
            </a:xfrm>
            <a:custGeom>
              <a:avLst/>
              <a:gdLst/>
              <a:ahLst/>
              <a:cxnLst/>
              <a:rect l="l" t="t" r="r" b="b"/>
              <a:pathLst>
                <a:path w="2495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3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2" name="Google Shape;17734;p134">
              <a:extLst>
                <a:ext uri="{FF2B5EF4-FFF2-40B4-BE49-F238E27FC236}">
                  <a16:creationId xmlns:a16="http://schemas.microsoft.com/office/drawing/2014/main" id="{3E9D5690-2D8B-83BA-3FAC-22707328F1CC}"/>
                </a:ext>
              </a:extLst>
            </p:cNvPr>
            <p:cNvSpPr/>
            <p:nvPr>
              <p:custDataLst>
                <p:tags r:id="rId717"/>
              </p:custDataLst>
            </p:nvPr>
          </p:nvSpPr>
          <p:spPr>
            <a:xfrm>
              <a:off x="20664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3" name="Google Shape;17735;p134">
              <a:extLst>
                <a:ext uri="{FF2B5EF4-FFF2-40B4-BE49-F238E27FC236}">
                  <a16:creationId xmlns:a16="http://schemas.microsoft.com/office/drawing/2014/main" id="{8C5FB93B-50AC-F4F8-F5CD-A03E4ED3E8AC}"/>
                </a:ext>
              </a:extLst>
            </p:cNvPr>
            <p:cNvSpPr/>
            <p:nvPr>
              <p:custDataLst>
                <p:tags r:id="rId718"/>
              </p:custDataLst>
            </p:nvPr>
          </p:nvSpPr>
          <p:spPr>
            <a:xfrm>
              <a:off x="20664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4" name="Google Shape;17736;p134">
              <a:extLst>
                <a:ext uri="{FF2B5EF4-FFF2-40B4-BE49-F238E27FC236}">
                  <a16:creationId xmlns:a16="http://schemas.microsoft.com/office/drawing/2014/main" id="{914CADD8-AE47-9EE6-90CE-C2785D0BCE6C}"/>
                </a:ext>
              </a:extLst>
            </p:cNvPr>
            <p:cNvSpPr/>
            <p:nvPr>
              <p:custDataLst>
                <p:tags r:id="rId719"/>
              </p:custDataLst>
            </p:nvPr>
          </p:nvSpPr>
          <p:spPr>
            <a:xfrm>
              <a:off x="20664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5" name="Google Shape;17737;p134">
              <a:extLst>
                <a:ext uri="{FF2B5EF4-FFF2-40B4-BE49-F238E27FC236}">
                  <a16:creationId xmlns:a16="http://schemas.microsoft.com/office/drawing/2014/main" id="{8CBC12D5-0A81-ECF2-A104-57D0D1827C75}"/>
                </a:ext>
              </a:extLst>
            </p:cNvPr>
            <p:cNvSpPr/>
            <p:nvPr>
              <p:custDataLst>
                <p:tags r:id="rId720"/>
              </p:custDataLst>
            </p:nvPr>
          </p:nvSpPr>
          <p:spPr>
            <a:xfrm>
              <a:off x="20664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6" name="Google Shape;17738;p134">
              <a:extLst>
                <a:ext uri="{FF2B5EF4-FFF2-40B4-BE49-F238E27FC236}">
                  <a16:creationId xmlns:a16="http://schemas.microsoft.com/office/drawing/2014/main" id="{6EC2AF9A-8068-DE14-DD1C-B050870AF675}"/>
                </a:ext>
              </a:extLst>
            </p:cNvPr>
            <p:cNvSpPr/>
            <p:nvPr>
              <p:custDataLst>
                <p:tags r:id="rId721"/>
              </p:custDataLst>
            </p:nvPr>
          </p:nvSpPr>
          <p:spPr>
            <a:xfrm>
              <a:off x="20664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7" name="Google Shape;17739;p134">
              <a:extLst>
                <a:ext uri="{FF2B5EF4-FFF2-40B4-BE49-F238E27FC236}">
                  <a16:creationId xmlns:a16="http://schemas.microsoft.com/office/drawing/2014/main" id="{10D19EA1-7315-0D78-C2DD-84492B5E25F3}"/>
                </a:ext>
              </a:extLst>
            </p:cNvPr>
            <p:cNvSpPr/>
            <p:nvPr>
              <p:custDataLst>
                <p:tags r:id="rId722"/>
              </p:custDataLst>
            </p:nvPr>
          </p:nvSpPr>
          <p:spPr>
            <a:xfrm>
              <a:off x="20664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8" name="Google Shape;17740;p134">
              <a:extLst>
                <a:ext uri="{FF2B5EF4-FFF2-40B4-BE49-F238E27FC236}">
                  <a16:creationId xmlns:a16="http://schemas.microsoft.com/office/drawing/2014/main" id="{5F80857C-BFFD-1DD2-98D2-C0189D16B464}"/>
                </a:ext>
              </a:extLst>
            </p:cNvPr>
            <p:cNvSpPr/>
            <p:nvPr>
              <p:custDataLst>
                <p:tags r:id="rId723"/>
              </p:custDataLst>
            </p:nvPr>
          </p:nvSpPr>
          <p:spPr>
            <a:xfrm>
              <a:off x="20664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9" name="Google Shape;17741;p134">
              <a:extLst>
                <a:ext uri="{FF2B5EF4-FFF2-40B4-BE49-F238E27FC236}">
                  <a16:creationId xmlns:a16="http://schemas.microsoft.com/office/drawing/2014/main" id="{71760F6F-CEE6-415D-22D5-AD9D223E93F5}"/>
                </a:ext>
              </a:extLst>
            </p:cNvPr>
            <p:cNvSpPr/>
            <p:nvPr>
              <p:custDataLst>
                <p:tags r:id="rId724"/>
              </p:custDataLst>
            </p:nvPr>
          </p:nvSpPr>
          <p:spPr>
            <a:xfrm>
              <a:off x="20664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0" name="Google Shape;17742;p134">
              <a:extLst>
                <a:ext uri="{FF2B5EF4-FFF2-40B4-BE49-F238E27FC236}">
                  <a16:creationId xmlns:a16="http://schemas.microsoft.com/office/drawing/2014/main" id="{7764039D-BFCE-E741-E418-2720FF9C20EA}"/>
                </a:ext>
              </a:extLst>
            </p:cNvPr>
            <p:cNvSpPr/>
            <p:nvPr>
              <p:custDataLst>
                <p:tags r:id="rId725"/>
              </p:custDataLst>
            </p:nvPr>
          </p:nvSpPr>
          <p:spPr>
            <a:xfrm>
              <a:off x="20664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1" name="Google Shape;17743;p134">
              <a:extLst>
                <a:ext uri="{FF2B5EF4-FFF2-40B4-BE49-F238E27FC236}">
                  <a16:creationId xmlns:a16="http://schemas.microsoft.com/office/drawing/2014/main" id="{A66F0A1F-EF97-5B44-E587-7BCA5D9D2583}"/>
                </a:ext>
              </a:extLst>
            </p:cNvPr>
            <p:cNvSpPr/>
            <p:nvPr>
              <p:custDataLst>
                <p:tags r:id="rId726"/>
              </p:custDataLst>
            </p:nvPr>
          </p:nvSpPr>
          <p:spPr>
            <a:xfrm>
              <a:off x="20664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2" name="Google Shape;17744;p134">
              <a:extLst>
                <a:ext uri="{FF2B5EF4-FFF2-40B4-BE49-F238E27FC236}">
                  <a16:creationId xmlns:a16="http://schemas.microsoft.com/office/drawing/2014/main" id="{3DA952AC-A600-1359-711F-4867228DD09A}"/>
                </a:ext>
              </a:extLst>
            </p:cNvPr>
            <p:cNvSpPr/>
            <p:nvPr>
              <p:custDataLst>
                <p:tags r:id="rId727"/>
              </p:custDataLst>
            </p:nvPr>
          </p:nvSpPr>
          <p:spPr>
            <a:xfrm>
              <a:off x="20664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3" name="Google Shape;17745;p134">
              <a:extLst>
                <a:ext uri="{FF2B5EF4-FFF2-40B4-BE49-F238E27FC236}">
                  <a16:creationId xmlns:a16="http://schemas.microsoft.com/office/drawing/2014/main" id="{E7CEC5A2-D072-558C-1E45-05AE7F4EE512}"/>
                </a:ext>
              </a:extLst>
            </p:cNvPr>
            <p:cNvSpPr/>
            <p:nvPr>
              <p:custDataLst>
                <p:tags r:id="rId728"/>
              </p:custDataLst>
            </p:nvPr>
          </p:nvSpPr>
          <p:spPr>
            <a:xfrm>
              <a:off x="20664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4" name="Google Shape;17746;p134">
              <a:extLst>
                <a:ext uri="{FF2B5EF4-FFF2-40B4-BE49-F238E27FC236}">
                  <a16:creationId xmlns:a16="http://schemas.microsoft.com/office/drawing/2014/main" id="{FD5E6EEF-A71D-5A86-F3DE-ADB08A705441}"/>
                </a:ext>
              </a:extLst>
            </p:cNvPr>
            <p:cNvSpPr/>
            <p:nvPr>
              <p:custDataLst>
                <p:tags r:id="rId729"/>
              </p:custDataLst>
            </p:nvPr>
          </p:nvSpPr>
          <p:spPr>
            <a:xfrm>
              <a:off x="20664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5" name="Google Shape;17747;p134">
              <a:extLst>
                <a:ext uri="{FF2B5EF4-FFF2-40B4-BE49-F238E27FC236}">
                  <a16:creationId xmlns:a16="http://schemas.microsoft.com/office/drawing/2014/main" id="{0F48828A-19B3-2A54-B588-D0A583E64952}"/>
                </a:ext>
              </a:extLst>
            </p:cNvPr>
            <p:cNvSpPr/>
            <p:nvPr>
              <p:custDataLst>
                <p:tags r:id="rId730"/>
              </p:custDataLst>
            </p:nvPr>
          </p:nvSpPr>
          <p:spPr>
            <a:xfrm>
              <a:off x="20664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6" name="Google Shape;17748;p134">
              <a:extLst>
                <a:ext uri="{FF2B5EF4-FFF2-40B4-BE49-F238E27FC236}">
                  <a16:creationId xmlns:a16="http://schemas.microsoft.com/office/drawing/2014/main" id="{F171E746-2086-CBBE-7EAC-F3F767E92A22}"/>
                </a:ext>
              </a:extLst>
            </p:cNvPr>
            <p:cNvSpPr/>
            <p:nvPr>
              <p:custDataLst>
                <p:tags r:id="rId731"/>
              </p:custDataLst>
            </p:nvPr>
          </p:nvSpPr>
          <p:spPr>
            <a:xfrm>
              <a:off x="1990200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7" name="Google Shape;17749;p134">
              <a:extLst>
                <a:ext uri="{FF2B5EF4-FFF2-40B4-BE49-F238E27FC236}">
                  <a16:creationId xmlns:a16="http://schemas.microsoft.com/office/drawing/2014/main" id="{C1DCB9D5-046A-5B68-4BD0-DB480B0B4D15}"/>
                </a:ext>
              </a:extLst>
            </p:cNvPr>
            <p:cNvSpPr/>
            <p:nvPr>
              <p:custDataLst>
                <p:tags r:id="rId732"/>
              </p:custDataLst>
            </p:nvPr>
          </p:nvSpPr>
          <p:spPr>
            <a:xfrm>
              <a:off x="1990200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8" name="Google Shape;17750;p134">
              <a:extLst>
                <a:ext uri="{FF2B5EF4-FFF2-40B4-BE49-F238E27FC236}">
                  <a16:creationId xmlns:a16="http://schemas.microsoft.com/office/drawing/2014/main" id="{AED01220-C340-CAE6-2AB1-B1575BB42219}"/>
                </a:ext>
              </a:extLst>
            </p:cNvPr>
            <p:cNvSpPr/>
            <p:nvPr>
              <p:custDataLst>
                <p:tags r:id="rId733"/>
              </p:custDataLst>
            </p:nvPr>
          </p:nvSpPr>
          <p:spPr>
            <a:xfrm>
              <a:off x="199020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9" name="Google Shape;17751;p134">
              <a:extLst>
                <a:ext uri="{FF2B5EF4-FFF2-40B4-BE49-F238E27FC236}">
                  <a16:creationId xmlns:a16="http://schemas.microsoft.com/office/drawing/2014/main" id="{B2306DA8-73ED-403B-C2C0-80A85019743D}"/>
                </a:ext>
              </a:extLst>
            </p:cNvPr>
            <p:cNvSpPr/>
            <p:nvPr>
              <p:custDataLst>
                <p:tags r:id="rId734"/>
              </p:custDataLst>
            </p:nvPr>
          </p:nvSpPr>
          <p:spPr>
            <a:xfrm>
              <a:off x="19902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0" name="Google Shape;17752;p134">
              <a:extLst>
                <a:ext uri="{FF2B5EF4-FFF2-40B4-BE49-F238E27FC236}">
                  <a16:creationId xmlns:a16="http://schemas.microsoft.com/office/drawing/2014/main" id="{65296E8B-BA16-290D-68FE-F69D23F4F888}"/>
                </a:ext>
              </a:extLst>
            </p:cNvPr>
            <p:cNvSpPr/>
            <p:nvPr>
              <p:custDataLst>
                <p:tags r:id="rId735"/>
              </p:custDataLst>
            </p:nvPr>
          </p:nvSpPr>
          <p:spPr>
            <a:xfrm>
              <a:off x="19902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" name="Google Shape;17753;p134">
              <a:extLst>
                <a:ext uri="{FF2B5EF4-FFF2-40B4-BE49-F238E27FC236}">
                  <a16:creationId xmlns:a16="http://schemas.microsoft.com/office/drawing/2014/main" id="{ECB88516-4791-6E4B-7433-5081AB1A6042}"/>
                </a:ext>
              </a:extLst>
            </p:cNvPr>
            <p:cNvSpPr/>
            <p:nvPr>
              <p:custDataLst>
                <p:tags r:id="rId736"/>
              </p:custDataLst>
            </p:nvPr>
          </p:nvSpPr>
          <p:spPr>
            <a:xfrm>
              <a:off x="19902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" name="Google Shape;17754;p134">
              <a:extLst>
                <a:ext uri="{FF2B5EF4-FFF2-40B4-BE49-F238E27FC236}">
                  <a16:creationId xmlns:a16="http://schemas.microsoft.com/office/drawing/2014/main" id="{EDB1ED30-E467-C7D6-C5C6-CC3C84111680}"/>
                </a:ext>
              </a:extLst>
            </p:cNvPr>
            <p:cNvSpPr/>
            <p:nvPr>
              <p:custDataLst>
                <p:tags r:id="rId737"/>
              </p:custDataLst>
            </p:nvPr>
          </p:nvSpPr>
          <p:spPr>
            <a:xfrm>
              <a:off x="19902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" name="Google Shape;17755;p134">
              <a:extLst>
                <a:ext uri="{FF2B5EF4-FFF2-40B4-BE49-F238E27FC236}">
                  <a16:creationId xmlns:a16="http://schemas.microsoft.com/office/drawing/2014/main" id="{F83C99AA-E6B9-F9DC-F2B7-74511312338D}"/>
                </a:ext>
              </a:extLst>
            </p:cNvPr>
            <p:cNvSpPr/>
            <p:nvPr>
              <p:custDataLst>
                <p:tags r:id="rId738"/>
              </p:custDataLst>
            </p:nvPr>
          </p:nvSpPr>
          <p:spPr>
            <a:xfrm>
              <a:off x="19900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" name="Google Shape;17756;p134">
              <a:extLst>
                <a:ext uri="{FF2B5EF4-FFF2-40B4-BE49-F238E27FC236}">
                  <a16:creationId xmlns:a16="http://schemas.microsoft.com/office/drawing/2014/main" id="{8A525EE1-72A8-EDBC-E484-939DC29D6DF9}"/>
                </a:ext>
              </a:extLst>
            </p:cNvPr>
            <p:cNvSpPr/>
            <p:nvPr>
              <p:custDataLst>
                <p:tags r:id="rId739"/>
              </p:custDataLst>
            </p:nvPr>
          </p:nvSpPr>
          <p:spPr>
            <a:xfrm>
              <a:off x="199007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5" name="Google Shape;17757;p134">
              <a:extLst>
                <a:ext uri="{FF2B5EF4-FFF2-40B4-BE49-F238E27FC236}">
                  <a16:creationId xmlns:a16="http://schemas.microsoft.com/office/drawing/2014/main" id="{61BB580B-71AD-45D5-B121-4C8A295272BB}"/>
                </a:ext>
              </a:extLst>
            </p:cNvPr>
            <p:cNvSpPr/>
            <p:nvPr>
              <p:custDataLst>
                <p:tags r:id="rId740"/>
              </p:custDataLst>
            </p:nvPr>
          </p:nvSpPr>
          <p:spPr>
            <a:xfrm>
              <a:off x="19902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6" name="Google Shape;17758;p134">
              <a:extLst>
                <a:ext uri="{FF2B5EF4-FFF2-40B4-BE49-F238E27FC236}">
                  <a16:creationId xmlns:a16="http://schemas.microsoft.com/office/drawing/2014/main" id="{49D4F190-8301-B948-364F-9DB05AE5674E}"/>
                </a:ext>
              </a:extLst>
            </p:cNvPr>
            <p:cNvSpPr/>
            <p:nvPr>
              <p:custDataLst>
                <p:tags r:id="rId741"/>
              </p:custDataLst>
            </p:nvPr>
          </p:nvSpPr>
          <p:spPr>
            <a:xfrm>
              <a:off x="19902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17759;p134">
              <a:extLst>
                <a:ext uri="{FF2B5EF4-FFF2-40B4-BE49-F238E27FC236}">
                  <a16:creationId xmlns:a16="http://schemas.microsoft.com/office/drawing/2014/main" id="{23865974-9666-1E9F-A8D9-303BDD82B7DF}"/>
                </a:ext>
              </a:extLst>
            </p:cNvPr>
            <p:cNvSpPr/>
            <p:nvPr>
              <p:custDataLst>
                <p:tags r:id="rId742"/>
              </p:custDataLst>
            </p:nvPr>
          </p:nvSpPr>
          <p:spPr>
            <a:xfrm>
              <a:off x="19902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17760;p134">
              <a:extLst>
                <a:ext uri="{FF2B5EF4-FFF2-40B4-BE49-F238E27FC236}">
                  <a16:creationId xmlns:a16="http://schemas.microsoft.com/office/drawing/2014/main" id="{CD105667-F9A9-1F2C-B20D-DDBD65BA5925}"/>
                </a:ext>
              </a:extLst>
            </p:cNvPr>
            <p:cNvSpPr/>
            <p:nvPr>
              <p:custDataLst>
                <p:tags r:id="rId743"/>
              </p:custDataLst>
            </p:nvPr>
          </p:nvSpPr>
          <p:spPr>
            <a:xfrm>
              <a:off x="19902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17761;p134">
              <a:extLst>
                <a:ext uri="{FF2B5EF4-FFF2-40B4-BE49-F238E27FC236}">
                  <a16:creationId xmlns:a16="http://schemas.microsoft.com/office/drawing/2014/main" id="{4FF02083-D47A-9940-764C-4FD0224A0D47}"/>
                </a:ext>
              </a:extLst>
            </p:cNvPr>
            <p:cNvSpPr/>
            <p:nvPr>
              <p:custDataLst>
                <p:tags r:id="rId744"/>
              </p:custDataLst>
            </p:nvPr>
          </p:nvSpPr>
          <p:spPr>
            <a:xfrm>
              <a:off x="19902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17762;p134">
              <a:extLst>
                <a:ext uri="{FF2B5EF4-FFF2-40B4-BE49-F238E27FC236}">
                  <a16:creationId xmlns:a16="http://schemas.microsoft.com/office/drawing/2014/main" id="{36C82A76-DEE6-CA43-3C3E-2CDE76DF400C}"/>
                </a:ext>
              </a:extLst>
            </p:cNvPr>
            <p:cNvSpPr/>
            <p:nvPr>
              <p:custDataLst>
                <p:tags r:id="rId745"/>
              </p:custDataLst>
            </p:nvPr>
          </p:nvSpPr>
          <p:spPr>
            <a:xfrm>
              <a:off x="19902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17763;p134">
              <a:extLst>
                <a:ext uri="{FF2B5EF4-FFF2-40B4-BE49-F238E27FC236}">
                  <a16:creationId xmlns:a16="http://schemas.microsoft.com/office/drawing/2014/main" id="{7BDE7201-A9C2-58C6-2653-3D23CEC5F48B}"/>
                </a:ext>
              </a:extLst>
            </p:cNvPr>
            <p:cNvSpPr/>
            <p:nvPr>
              <p:custDataLst>
                <p:tags r:id="rId746"/>
              </p:custDataLst>
            </p:nvPr>
          </p:nvSpPr>
          <p:spPr>
            <a:xfrm>
              <a:off x="19902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17764;p134">
              <a:extLst>
                <a:ext uri="{FF2B5EF4-FFF2-40B4-BE49-F238E27FC236}">
                  <a16:creationId xmlns:a16="http://schemas.microsoft.com/office/drawing/2014/main" id="{1ED0B269-88C7-C1A1-80B7-2A3597ECCABE}"/>
                </a:ext>
              </a:extLst>
            </p:cNvPr>
            <p:cNvSpPr/>
            <p:nvPr>
              <p:custDataLst>
                <p:tags r:id="rId747"/>
              </p:custDataLst>
            </p:nvPr>
          </p:nvSpPr>
          <p:spPr>
            <a:xfrm>
              <a:off x="19902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3" name="Google Shape;17765;p134">
              <a:extLst>
                <a:ext uri="{FF2B5EF4-FFF2-40B4-BE49-F238E27FC236}">
                  <a16:creationId xmlns:a16="http://schemas.microsoft.com/office/drawing/2014/main" id="{06D32B48-14D0-368A-5C85-8CF6E08FCD66}"/>
                </a:ext>
              </a:extLst>
            </p:cNvPr>
            <p:cNvSpPr/>
            <p:nvPr>
              <p:custDataLst>
                <p:tags r:id="rId748"/>
              </p:custDataLst>
            </p:nvPr>
          </p:nvSpPr>
          <p:spPr>
            <a:xfrm>
              <a:off x="19902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4" name="Google Shape;17766;p134">
              <a:extLst>
                <a:ext uri="{FF2B5EF4-FFF2-40B4-BE49-F238E27FC236}">
                  <a16:creationId xmlns:a16="http://schemas.microsoft.com/office/drawing/2014/main" id="{5F08FBB2-BB91-502A-C117-B9970FF21295}"/>
                </a:ext>
              </a:extLst>
            </p:cNvPr>
            <p:cNvSpPr/>
            <p:nvPr>
              <p:custDataLst>
                <p:tags r:id="rId749"/>
              </p:custDataLst>
            </p:nvPr>
          </p:nvSpPr>
          <p:spPr>
            <a:xfrm>
              <a:off x="19902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5" name="Google Shape;17767;p134">
              <a:extLst>
                <a:ext uri="{FF2B5EF4-FFF2-40B4-BE49-F238E27FC236}">
                  <a16:creationId xmlns:a16="http://schemas.microsoft.com/office/drawing/2014/main" id="{4F316886-B058-A2FF-8BED-19CA2FC3BC8E}"/>
                </a:ext>
              </a:extLst>
            </p:cNvPr>
            <p:cNvSpPr/>
            <p:nvPr>
              <p:custDataLst>
                <p:tags r:id="rId750"/>
              </p:custDataLst>
            </p:nvPr>
          </p:nvSpPr>
          <p:spPr>
            <a:xfrm>
              <a:off x="19902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" name="Google Shape;17768;p134">
              <a:extLst>
                <a:ext uri="{FF2B5EF4-FFF2-40B4-BE49-F238E27FC236}">
                  <a16:creationId xmlns:a16="http://schemas.microsoft.com/office/drawing/2014/main" id="{F45187DE-AEE5-C263-3665-8C8A4ADDB95C}"/>
                </a:ext>
              </a:extLst>
            </p:cNvPr>
            <p:cNvSpPr/>
            <p:nvPr>
              <p:custDataLst>
                <p:tags r:id="rId751"/>
              </p:custDataLst>
            </p:nvPr>
          </p:nvSpPr>
          <p:spPr>
            <a:xfrm>
              <a:off x="19902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" name="Google Shape;17769;p134">
              <a:extLst>
                <a:ext uri="{FF2B5EF4-FFF2-40B4-BE49-F238E27FC236}">
                  <a16:creationId xmlns:a16="http://schemas.microsoft.com/office/drawing/2014/main" id="{8F6562A6-3214-F37A-BB1F-461A41DB51F9}"/>
                </a:ext>
              </a:extLst>
            </p:cNvPr>
            <p:cNvSpPr/>
            <p:nvPr>
              <p:custDataLst>
                <p:tags r:id="rId752"/>
              </p:custDataLst>
            </p:nvPr>
          </p:nvSpPr>
          <p:spPr>
            <a:xfrm>
              <a:off x="19902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" name="Google Shape;17770;p134">
              <a:extLst>
                <a:ext uri="{FF2B5EF4-FFF2-40B4-BE49-F238E27FC236}">
                  <a16:creationId xmlns:a16="http://schemas.microsoft.com/office/drawing/2014/main" id="{BB58995F-836A-5B0C-78DF-E28864FBD96A}"/>
                </a:ext>
              </a:extLst>
            </p:cNvPr>
            <p:cNvSpPr/>
            <p:nvPr>
              <p:custDataLst>
                <p:tags r:id="rId753"/>
              </p:custDataLst>
            </p:nvPr>
          </p:nvSpPr>
          <p:spPr>
            <a:xfrm>
              <a:off x="19902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" name="Google Shape;17771;p134">
              <a:extLst>
                <a:ext uri="{FF2B5EF4-FFF2-40B4-BE49-F238E27FC236}">
                  <a16:creationId xmlns:a16="http://schemas.microsoft.com/office/drawing/2014/main" id="{EC0B7F66-8DBE-0C44-B105-55983BCBF442}"/>
                </a:ext>
              </a:extLst>
            </p:cNvPr>
            <p:cNvSpPr/>
            <p:nvPr>
              <p:custDataLst>
                <p:tags r:id="rId754"/>
              </p:custDataLst>
            </p:nvPr>
          </p:nvSpPr>
          <p:spPr>
            <a:xfrm>
              <a:off x="19902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" name="Google Shape;17772;p134">
              <a:extLst>
                <a:ext uri="{FF2B5EF4-FFF2-40B4-BE49-F238E27FC236}">
                  <a16:creationId xmlns:a16="http://schemas.microsoft.com/office/drawing/2014/main" id="{EF699625-1FF5-EE61-BE94-8C0DB682CBF5}"/>
                </a:ext>
              </a:extLst>
            </p:cNvPr>
            <p:cNvSpPr/>
            <p:nvPr>
              <p:custDataLst>
                <p:tags r:id="rId755"/>
              </p:custDataLst>
            </p:nvPr>
          </p:nvSpPr>
          <p:spPr>
            <a:xfrm>
              <a:off x="19902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1" name="Google Shape;17773;p134">
              <a:extLst>
                <a:ext uri="{FF2B5EF4-FFF2-40B4-BE49-F238E27FC236}">
                  <a16:creationId xmlns:a16="http://schemas.microsoft.com/office/drawing/2014/main" id="{EEFF3544-027F-F64B-D4E5-13EA18863833}"/>
                </a:ext>
              </a:extLst>
            </p:cNvPr>
            <p:cNvSpPr/>
            <p:nvPr>
              <p:custDataLst>
                <p:tags r:id="rId756"/>
              </p:custDataLst>
            </p:nvPr>
          </p:nvSpPr>
          <p:spPr>
            <a:xfrm>
              <a:off x="19902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2" name="Google Shape;17774;p134">
              <a:extLst>
                <a:ext uri="{FF2B5EF4-FFF2-40B4-BE49-F238E27FC236}">
                  <a16:creationId xmlns:a16="http://schemas.microsoft.com/office/drawing/2014/main" id="{5FF37E8E-ACF1-CD8A-EFEE-5118F7505080}"/>
                </a:ext>
              </a:extLst>
            </p:cNvPr>
            <p:cNvSpPr/>
            <p:nvPr>
              <p:custDataLst>
                <p:tags r:id="rId757"/>
              </p:custDataLst>
            </p:nvPr>
          </p:nvSpPr>
          <p:spPr>
            <a:xfrm>
              <a:off x="19140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3" name="Google Shape;17775;p134">
              <a:extLst>
                <a:ext uri="{FF2B5EF4-FFF2-40B4-BE49-F238E27FC236}">
                  <a16:creationId xmlns:a16="http://schemas.microsoft.com/office/drawing/2014/main" id="{A94BA433-08FE-C969-8BD6-1DE092E0DCA9}"/>
                </a:ext>
              </a:extLst>
            </p:cNvPr>
            <p:cNvSpPr/>
            <p:nvPr>
              <p:custDataLst>
                <p:tags r:id="rId758"/>
              </p:custDataLst>
            </p:nvPr>
          </p:nvSpPr>
          <p:spPr>
            <a:xfrm>
              <a:off x="1914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4" name="Google Shape;17776;p134">
              <a:extLst>
                <a:ext uri="{FF2B5EF4-FFF2-40B4-BE49-F238E27FC236}">
                  <a16:creationId xmlns:a16="http://schemas.microsoft.com/office/drawing/2014/main" id="{CF491FC4-9AFF-4040-4ECC-800558A91DC6}"/>
                </a:ext>
              </a:extLst>
            </p:cNvPr>
            <p:cNvSpPr/>
            <p:nvPr>
              <p:custDataLst>
                <p:tags r:id="rId759"/>
              </p:custDataLst>
            </p:nvPr>
          </p:nvSpPr>
          <p:spPr>
            <a:xfrm>
              <a:off x="19140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5" name="Google Shape;17777;p134">
              <a:extLst>
                <a:ext uri="{FF2B5EF4-FFF2-40B4-BE49-F238E27FC236}">
                  <a16:creationId xmlns:a16="http://schemas.microsoft.com/office/drawing/2014/main" id="{D0DC7BEF-582E-7D24-1521-59D3410D9A07}"/>
                </a:ext>
              </a:extLst>
            </p:cNvPr>
            <p:cNvSpPr/>
            <p:nvPr>
              <p:custDataLst>
                <p:tags r:id="rId760"/>
              </p:custDataLst>
            </p:nvPr>
          </p:nvSpPr>
          <p:spPr>
            <a:xfrm>
              <a:off x="191400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6" name="Google Shape;17778;p134">
              <a:extLst>
                <a:ext uri="{FF2B5EF4-FFF2-40B4-BE49-F238E27FC236}">
                  <a16:creationId xmlns:a16="http://schemas.microsoft.com/office/drawing/2014/main" id="{B59172EB-2107-5187-579F-CE0DE17A966A}"/>
                </a:ext>
              </a:extLst>
            </p:cNvPr>
            <p:cNvSpPr/>
            <p:nvPr>
              <p:custDataLst>
                <p:tags r:id="rId761"/>
              </p:custDataLst>
            </p:nvPr>
          </p:nvSpPr>
          <p:spPr>
            <a:xfrm>
              <a:off x="19140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7" name="Google Shape;17779;p134">
              <a:extLst>
                <a:ext uri="{FF2B5EF4-FFF2-40B4-BE49-F238E27FC236}">
                  <a16:creationId xmlns:a16="http://schemas.microsoft.com/office/drawing/2014/main" id="{6384E896-1E61-2BDB-C203-15F82351A87D}"/>
                </a:ext>
              </a:extLst>
            </p:cNvPr>
            <p:cNvSpPr/>
            <p:nvPr>
              <p:custDataLst>
                <p:tags r:id="rId762"/>
              </p:custDataLst>
            </p:nvPr>
          </p:nvSpPr>
          <p:spPr>
            <a:xfrm>
              <a:off x="19140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8" name="Google Shape;17780;p134">
              <a:extLst>
                <a:ext uri="{FF2B5EF4-FFF2-40B4-BE49-F238E27FC236}">
                  <a16:creationId xmlns:a16="http://schemas.microsoft.com/office/drawing/2014/main" id="{AD39408F-445F-D75B-A490-1F0895079172}"/>
                </a:ext>
              </a:extLst>
            </p:cNvPr>
            <p:cNvSpPr/>
            <p:nvPr>
              <p:custDataLst>
                <p:tags r:id="rId763"/>
              </p:custDataLst>
            </p:nvPr>
          </p:nvSpPr>
          <p:spPr>
            <a:xfrm>
              <a:off x="19140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9" name="Google Shape;17781;p134">
              <a:extLst>
                <a:ext uri="{FF2B5EF4-FFF2-40B4-BE49-F238E27FC236}">
                  <a16:creationId xmlns:a16="http://schemas.microsoft.com/office/drawing/2014/main" id="{210F9A05-3C78-1C76-0294-979D4492F8F6}"/>
                </a:ext>
              </a:extLst>
            </p:cNvPr>
            <p:cNvSpPr/>
            <p:nvPr>
              <p:custDataLst>
                <p:tags r:id="rId764"/>
              </p:custDataLst>
            </p:nvPr>
          </p:nvSpPr>
          <p:spPr>
            <a:xfrm>
              <a:off x="19140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0" name="Google Shape;17782;p134">
              <a:extLst>
                <a:ext uri="{FF2B5EF4-FFF2-40B4-BE49-F238E27FC236}">
                  <a16:creationId xmlns:a16="http://schemas.microsoft.com/office/drawing/2014/main" id="{A568BCA4-EC7E-13F1-864E-18AABF9A285A}"/>
                </a:ext>
              </a:extLst>
            </p:cNvPr>
            <p:cNvSpPr/>
            <p:nvPr>
              <p:custDataLst>
                <p:tags r:id="rId765"/>
              </p:custDataLst>
            </p:nvPr>
          </p:nvSpPr>
          <p:spPr>
            <a:xfrm>
              <a:off x="19140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1" name="Google Shape;17783;p134">
              <a:extLst>
                <a:ext uri="{FF2B5EF4-FFF2-40B4-BE49-F238E27FC236}">
                  <a16:creationId xmlns:a16="http://schemas.microsoft.com/office/drawing/2014/main" id="{F3510F2D-2E6A-76FF-F251-B0AEFAA71CC6}"/>
                </a:ext>
              </a:extLst>
            </p:cNvPr>
            <p:cNvSpPr/>
            <p:nvPr>
              <p:custDataLst>
                <p:tags r:id="rId766"/>
              </p:custDataLst>
            </p:nvPr>
          </p:nvSpPr>
          <p:spPr>
            <a:xfrm>
              <a:off x="19140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2" name="Google Shape;17784;p134">
              <a:extLst>
                <a:ext uri="{FF2B5EF4-FFF2-40B4-BE49-F238E27FC236}">
                  <a16:creationId xmlns:a16="http://schemas.microsoft.com/office/drawing/2014/main" id="{32BFA7B1-BA11-8615-193B-380916856D05}"/>
                </a:ext>
              </a:extLst>
            </p:cNvPr>
            <p:cNvSpPr/>
            <p:nvPr>
              <p:custDataLst>
                <p:tags r:id="rId767"/>
              </p:custDataLst>
            </p:nvPr>
          </p:nvSpPr>
          <p:spPr>
            <a:xfrm>
              <a:off x="19140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3" name="Google Shape;17785;p134">
              <a:extLst>
                <a:ext uri="{FF2B5EF4-FFF2-40B4-BE49-F238E27FC236}">
                  <a16:creationId xmlns:a16="http://schemas.microsoft.com/office/drawing/2014/main" id="{BB6D989F-3079-CBA5-ED19-5FC71C999FA5}"/>
                </a:ext>
              </a:extLst>
            </p:cNvPr>
            <p:cNvSpPr/>
            <p:nvPr>
              <p:custDataLst>
                <p:tags r:id="rId768"/>
              </p:custDataLst>
            </p:nvPr>
          </p:nvSpPr>
          <p:spPr>
            <a:xfrm>
              <a:off x="19140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4" name="Google Shape;17786;p134">
              <a:extLst>
                <a:ext uri="{FF2B5EF4-FFF2-40B4-BE49-F238E27FC236}">
                  <a16:creationId xmlns:a16="http://schemas.microsoft.com/office/drawing/2014/main" id="{DF5DB8AB-2BD3-E2DB-5CE5-F7646187C8DC}"/>
                </a:ext>
              </a:extLst>
            </p:cNvPr>
            <p:cNvSpPr/>
            <p:nvPr>
              <p:custDataLst>
                <p:tags r:id="rId769"/>
              </p:custDataLst>
            </p:nvPr>
          </p:nvSpPr>
          <p:spPr>
            <a:xfrm>
              <a:off x="19140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5" name="Google Shape;17787;p134">
              <a:extLst>
                <a:ext uri="{FF2B5EF4-FFF2-40B4-BE49-F238E27FC236}">
                  <a16:creationId xmlns:a16="http://schemas.microsoft.com/office/drawing/2014/main" id="{D8B42754-1042-0392-64D4-9CF88DDEC417}"/>
                </a:ext>
              </a:extLst>
            </p:cNvPr>
            <p:cNvSpPr/>
            <p:nvPr>
              <p:custDataLst>
                <p:tags r:id="rId770"/>
              </p:custDataLst>
            </p:nvPr>
          </p:nvSpPr>
          <p:spPr>
            <a:xfrm>
              <a:off x="19140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6" name="Google Shape;17788;p134">
              <a:extLst>
                <a:ext uri="{FF2B5EF4-FFF2-40B4-BE49-F238E27FC236}">
                  <a16:creationId xmlns:a16="http://schemas.microsoft.com/office/drawing/2014/main" id="{2150282F-2E4B-74EE-EE18-296463BC5400}"/>
                </a:ext>
              </a:extLst>
            </p:cNvPr>
            <p:cNvSpPr/>
            <p:nvPr>
              <p:custDataLst>
                <p:tags r:id="rId771"/>
              </p:custDataLst>
            </p:nvPr>
          </p:nvSpPr>
          <p:spPr>
            <a:xfrm>
              <a:off x="1914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7" name="Google Shape;17789;p134">
              <a:extLst>
                <a:ext uri="{FF2B5EF4-FFF2-40B4-BE49-F238E27FC236}">
                  <a16:creationId xmlns:a16="http://schemas.microsoft.com/office/drawing/2014/main" id="{0FCA9480-1762-0D51-1721-C4AA98E2A3AD}"/>
                </a:ext>
              </a:extLst>
            </p:cNvPr>
            <p:cNvSpPr/>
            <p:nvPr>
              <p:custDataLst>
                <p:tags r:id="rId772"/>
              </p:custDataLst>
            </p:nvPr>
          </p:nvSpPr>
          <p:spPr>
            <a:xfrm>
              <a:off x="1914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8" name="Google Shape;17790;p134">
              <a:extLst>
                <a:ext uri="{FF2B5EF4-FFF2-40B4-BE49-F238E27FC236}">
                  <a16:creationId xmlns:a16="http://schemas.microsoft.com/office/drawing/2014/main" id="{46AE3EE0-3148-97FA-6ED3-0997A6F03297}"/>
                </a:ext>
              </a:extLst>
            </p:cNvPr>
            <p:cNvSpPr/>
            <p:nvPr>
              <p:custDataLst>
                <p:tags r:id="rId773"/>
              </p:custDataLst>
            </p:nvPr>
          </p:nvSpPr>
          <p:spPr>
            <a:xfrm>
              <a:off x="19140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9" name="Google Shape;17791;p134">
              <a:extLst>
                <a:ext uri="{FF2B5EF4-FFF2-40B4-BE49-F238E27FC236}">
                  <a16:creationId xmlns:a16="http://schemas.microsoft.com/office/drawing/2014/main" id="{79FCB34D-DD58-D347-854A-FEE636FD619A}"/>
                </a:ext>
              </a:extLst>
            </p:cNvPr>
            <p:cNvSpPr/>
            <p:nvPr>
              <p:custDataLst>
                <p:tags r:id="rId774"/>
              </p:custDataLst>
            </p:nvPr>
          </p:nvSpPr>
          <p:spPr>
            <a:xfrm>
              <a:off x="19140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0" name="Google Shape;17792;p134">
              <a:extLst>
                <a:ext uri="{FF2B5EF4-FFF2-40B4-BE49-F238E27FC236}">
                  <a16:creationId xmlns:a16="http://schemas.microsoft.com/office/drawing/2014/main" id="{489099B1-0C90-58AD-3F78-78A432650C38}"/>
                </a:ext>
              </a:extLst>
            </p:cNvPr>
            <p:cNvSpPr/>
            <p:nvPr>
              <p:custDataLst>
                <p:tags r:id="rId775"/>
              </p:custDataLst>
            </p:nvPr>
          </p:nvSpPr>
          <p:spPr>
            <a:xfrm>
              <a:off x="18377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1" name="Google Shape;17793;p134">
              <a:extLst>
                <a:ext uri="{FF2B5EF4-FFF2-40B4-BE49-F238E27FC236}">
                  <a16:creationId xmlns:a16="http://schemas.microsoft.com/office/drawing/2014/main" id="{37C283AC-8D27-7CE3-7701-3D676CFE175E}"/>
                </a:ext>
              </a:extLst>
            </p:cNvPr>
            <p:cNvSpPr/>
            <p:nvPr>
              <p:custDataLst>
                <p:tags r:id="rId776"/>
              </p:custDataLst>
            </p:nvPr>
          </p:nvSpPr>
          <p:spPr>
            <a:xfrm>
              <a:off x="18377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2" name="Google Shape;17794;p134">
              <a:extLst>
                <a:ext uri="{FF2B5EF4-FFF2-40B4-BE49-F238E27FC236}">
                  <a16:creationId xmlns:a16="http://schemas.microsoft.com/office/drawing/2014/main" id="{F0B4F393-3712-4EFC-9856-E10FAF7D1299}"/>
                </a:ext>
              </a:extLst>
            </p:cNvPr>
            <p:cNvSpPr/>
            <p:nvPr>
              <p:custDataLst>
                <p:tags r:id="rId777"/>
              </p:custDataLst>
            </p:nvPr>
          </p:nvSpPr>
          <p:spPr>
            <a:xfrm>
              <a:off x="18377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3" name="Google Shape;17795;p134">
              <a:extLst>
                <a:ext uri="{FF2B5EF4-FFF2-40B4-BE49-F238E27FC236}">
                  <a16:creationId xmlns:a16="http://schemas.microsoft.com/office/drawing/2014/main" id="{2556FAD0-AD09-718E-BE21-8EEE3F1D3B0D}"/>
                </a:ext>
              </a:extLst>
            </p:cNvPr>
            <p:cNvSpPr/>
            <p:nvPr>
              <p:custDataLst>
                <p:tags r:id="rId778"/>
              </p:custDataLst>
            </p:nvPr>
          </p:nvSpPr>
          <p:spPr>
            <a:xfrm>
              <a:off x="18377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4" name="Google Shape;17796;p134">
              <a:extLst>
                <a:ext uri="{FF2B5EF4-FFF2-40B4-BE49-F238E27FC236}">
                  <a16:creationId xmlns:a16="http://schemas.microsoft.com/office/drawing/2014/main" id="{10C92C96-4064-6214-F9AD-C321464F2DDF}"/>
                </a:ext>
              </a:extLst>
            </p:cNvPr>
            <p:cNvSpPr/>
            <p:nvPr>
              <p:custDataLst>
                <p:tags r:id="rId779"/>
              </p:custDataLst>
            </p:nvPr>
          </p:nvSpPr>
          <p:spPr>
            <a:xfrm>
              <a:off x="18377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5" name="Google Shape;17797;p134">
              <a:extLst>
                <a:ext uri="{FF2B5EF4-FFF2-40B4-BE49-F238E27FC236}">
                  <a16:creationId xmlns:a16="http://schemas.microsoft.com/office/drawing/2014/main" id="{011463A4-3D57-E7E7-CABE-3024527B1021}"/>
                </a:ext>
              </a:extLst>
            </p:cNvPr>
            <p:cNvSpPr/>
            <p:nvPr>
              <p:custDataLst>
                <p:tags r:id="rId780"/>
              </p:custDataLst>
            </p:nvPr>
          </p:nvSpPr>
          <p:spPr>
            <a:xfrm>
              <a:off x="18377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6" name="Google Shape;17798;p134">
              <a:extLst>
                <a:ext uri="{FF2B5EF4-FFF2-40B4-BE49-F238E27FC236}">
                  <a16:creationId xmlns:a16="http://schemas.microsoft.com/office/drawing/2014/main" id="{CD1099F2-E2A8-45DA-B5DC-D8A5C654BE58}"/>
                </a:ext>
              </a:extLst>
            </p:cNvPr>
            <p:cNvSpPr/>
            <p:nvPr>
              <p:custDataLst>
                <p:tags r:id="rId781"/>
              </p:custDataLst>
            </p:nvPr>
          </p:nvSpPr>
          <p:spPr>
            <a:xfrm>
              <a:off x="18377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7" name="Google Shape;17799;p134">
              <a:extLst>
                <a:ext uri="{FF2B5EF4-FFF2-40B4-BE49-F238E27FC236}">
                  <a16:creationId xmlns:a16="http://schemas.microsoft.com/office/drawing/2014/main" id="{CF52FFF6-7169-3340-D9E8-A8110C124654}"/>
                </a:ext>
              </a:extLst>
            </p:cNvPr>
            <p:cNvSpPr/>
            <p:nvPr>
              <p:custDataLst>
                <p:tags r:id="rId782"/>
              </p:custDataLst>
            </p:nvPr>
          </p:nvSpPr>
          <p:spPr>
            <a:xfrm>
              <a:off x="18377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8" name="Google Shape;17800;p134">
              <a:extLst>
                <a:ext uri="{FF2B5EF4-FFF2-40B4-BE49-F238E27FC236}">
                  <a16:creationId xmlns:a16="http://schemas.microsoft.com/office/drawing/2014/main" id="{7E05FA2C-0173-B0BA-E001-7C41FE07E2E5}"/>
                </a:ext>
              </a:extLst>
            </p:cNvPr>
            <p:cNvSpPr/>
            <p:nvPr>
              <p:custDataLst>
                <p:tags r:id="rId783"/>
              </p:custDataLst>
            </p:nvPr>
          </p:nvSpPr>
          <p:spPr>
            <a:xfrm>
              <a:off x="18377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9" name="Google Shape;17801;p134">
              <a:extLst>
                <a:ext uri="{FF2B5EF4-FFF2-40B4-BE49-F238E27FC236}">
                  <a16:creationId xmlns:a16="http://schemas.microsoft.com/office/drawing/2014/main" id="{6F5D48CD-D05A-617C-3277-7BE6C54CB269}"/>
                </a:ext>
              </a:extLst>
            </p:cNvPr>
            <p:cNvSpPr/>
            <p:nvPr>
              <p:custDataLst>
                <p:tags r:id="rId784"/>
              </p:custDataLst>
            </p:nvPr>
          </p:nvSpPr>
          <p:spPr>
            <a:xfrm>
              <a:off x="18377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0" name="Google Shape;17802;p134">
              <a:extLst>
                <a:ext uri="{FF2B5EF4-FFF2-40B4-BE49-F238E27FC236}">
                  <a16:creationId xmlns:a16="http://schemas.microsoft.com/office/drawing/2014/main" id="{2391E9A2-4E36-FC54-8895-DDE43D8D61D6}"/>
                </a:ext>
              </a:extLst>
            </p:cNvPr>
            <p:cNvSpPr/>
            <p:nvPr>
              <p:custDataLst>
                <p:tags r:id="rId785"/>
              </p:custDataLst>
            </p:nvPr>
          </p:nvSpPr>
          <p:spPr>
            <a:xfrm>
              <a:off x="18377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1" name="Google Shape;17803;p134">
              <a:extLst>
                <a:ext uri="{FF2B5EF4-FFF2-40B4-BE49-F238E27FC236}">
                  <a16:creationId xmlns:a16="http://schemas.microsoft.com/office/drawing/2014/main" id="{FBF2EE80-2D97-4B11-DF66-51C030FB1B77}"/>
                </a:ext>
              </a:extLst>
            </p:cNvPr>
            <p:cNvSpPr/>
            <p:nvPr>
              <p:custDataLst>
                <p:tags r:id="rId786"/>
              </p:custDataLst>
            </p:nvPr>
          </p:nvSpPr>
          <p:spPr>
            <a:xfrm>
              <a:off x="18377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2" name="Google Shape;17804;p134">
              <a:extLst>
                <a:ext uri="{FF2B5EF4-FFF2-40B4-BE49-F238E27FC236}">
                  <a16:creationId xmlns:a16="http://schemas.microsoft.com/office/drawing/2014/main" id="{08A7005E-DE3E-8764-CB21-B6CB8587EC34}"/>
                </a:ext>
              </a:extLst>
            </p:cNvPr>
            <p:cNvSpPr/>
            <p:nvPr>
              <p:custDataLst>
                <p:tags r:id="rId787"/>
              </p:custDataLst>
            </p:nvPr>
          </p:nvSpPr>
          <p:spPr>
            <a:xfrm>
              <a:off x="18377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3" name="Google Shape;17805;p134">
              <a:extLst>
                <a:ext uri="{FF2B5EF4-FFF2-40B4-BE49-F238E27FC236}">
                  <a16:creationId xmlns:a16="http://schemas.microsoft.com/office/drawing/2014/main" id="{FCD75793-D50B-8E9A-0E77-A4C9211E45B4}"/>
                </a:ext>
              </a:extLst>
            </p:cNvPr>
            <p:cNvSpPr/>
            <p:nvPr>
              <p:custDataLst>
                <p:tags r:id="rId788"/>
              </p:custDataLst>
            </p:nvPr>
          </p:nvSpPr>
          <p:spPr>
            <a:xfrm>
              <a:off x="18377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4" name="Google Shape;17806;p134">
              <a:extLst>
                <a:ext uri="{FF2B5EF4-FFF2-40B4-BE49-F238E27FC236}">
                  <a16:creationId xmlns:a16="http://schemas.microsoft.com/office/drawing/2014/main" id="{82E6116A-814C-EBB1-22A0-F09D42EB39B2}"/>
                </a:ext>
              </a:extLst>
            </p:cNvPr>
            <p:cNvSpPr/>
            <p:nvPr>
              <p:custDataLst>
                <p:tags r:id="rId789"/>
              </p:custDataLst>
            </p:nvPr>
          </p:nvSpPr>
          <p:spPr>
            <a:xfrm>
              <a:off x="18377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5" name="Google Shape;17807;p134">
              <a:extLst>
                <a:ext uri="{FF2B5EF4-FFF2-40B4-BE49-F238E27FC236}">
                  <a16:creationId xmlns:a16="http://schemas.microsoft.com/office/drawing/2014/main" id="{CC5D2FAF-AE7D-32F3-D883-26CD75D1270D}"/>
                </a:ext>
              </a:extLst>
            </p:cNvPr>
            <p:cNvSpPr/>
            <p:nvPr>
              <p:custDataLst>
                <p:tags r:id="rId790"/>
              </p:custDataLst>
            </p:nvPr>
          </p:nvSpPr>
          <p:spPr>
            <a:xfrm>
              <a:off x="18377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6" name="Google Shape;17808;p134">
              <a:extLst>
                <a:ext uri="{FF2B5EF4-FFF2-40B4-BE49-F238E27FC236}">
                  <a16:creationId xmlns:a16="http://schemas.microsoft.com/office/drawing/2014/main" id="{844510C3-708F-9263-BDCA-6BFA393FAD7D}"/>
                </a:ext>
              </a:extLst>
            </p:cNvPr>
            <p:cNvSpPr/>
            <p:nvPr>
              <p:custDataLst>
                <p:tags r:id="rId791"/>
              </p:custDataLst>
            </p:nvPr>
          </p:nvSpPr>
          <p:spPr>
            <a:xfrm>
              <a:off x="18377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7" name="Google Shape;17809;p134">
              <a:extLst>
                <a:ext uri="{FF2B5EF4-FFF2-40B4-BE49-F238E27FC236}">
                  <a16:creationId xmlns:a16="http://schemas.microsoft.com/office/drawing/2014/main" id="{8415B179-BCF0-719E-E104-19B7CE23C7F4}"/>
                </a:ext>
              </a:extLst>
            </p:cNvPr>
            <p:cNvSpPr/>
            <p:nvPr>
              <p:custDataLst>
                <p:tags r:id="rId792"/>
              </p:custDataLst>
            </p:nvPr>
          </p:nvSpPr>
          <p:spPr>
            <a:xfrm>
              <a:off x="1837775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8" name="Google Shape;17810;p134">
              <a:extLst>
                <a:ext uri="{FF2B5EF4-FFF2-40B4-BE49-F238E27FC236}">
                  <a16:creationId xmlns:a16="http://schemas.microsoft.com/office/drawing/2014/main" id="{86577BA7-68C2-FF35-E160-90C726A089D1}"/>
                </a:ext>
              </a:extLst>
            </p:cNvPr>
            <p:cNvSpPr/>
            <p:nvPr>
              <p:custDataLst>
                <p:tags r:id="rId793"/>
              </p:custDataLst>
            </p:nvPr>
          </p:nvSpPr>
          <p:spPr>
            <a:xfrm>
              <a:off x="17617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9" name="Google Shape;17811;p134">
              <a:extLst>
                <a:ext uri="{FF2B5EF4-FFF2-40B4-BE49-F238E27FC236}">
                  <a16:creationId xmlns:a16="http://schemas.microsoft.com/office/drawing/2014/main" id="{D5EAB016-69A8-FFC7-625A-7F23720EB42E}"/>
                </a:ext>
              </a:extLst>
            </p:cNvPr>
            <p:cNvSpPr/>
            <p:nvPr>
              <p:custDataLst>
                <p:tags r:id="rId794"/>
              </p:custDataLst>
            </p:nvPr>
          </p:nvSpPr>
          <p:spPr>
            <a:xfrm>
              <a:off x="17617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0" name="Google Shape;17812;p134">
              <a:extLst>
                <a:ext uri="{FF2B5EF4-FFF2-40B4-BE49-F238E27FC236}">
                  <a16:creationId xmlns:a16="http://schemas.microsoft.com/office/drawing/2014/main" id="{FE722530-A97D-BD03-E629-0F275D6B6B56}"/>
                </a:ext>
              </a:extLst>
            </p:cNvPr>
            <p:cNvSpPr/>
            <p:nvPr>
              <p:custDataLst>
                <p:tags r:id="rId795"/>
              </p:custDataLst>
            </p:nvPr>
          </p:nvSpPr>
          <p:spPr>
            <a:xfrm>
              <a:off x="17617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1" name="Google Shape;17813;p134">
              <a:extLst>
                <a:ext uri="{FF2B5EF4-FFF2-40B4-BE49-F238E27FC236}">
                  <a16:creationId xmlns:a16="http://schemas.microsoft.com/office/drawing/2014/main" id="{AC2728AE-E214-2477-58C3-6E8256DDEC71}"/>
                </a:ext>
              </a:extLst>
            </p:cNvPr>
            <p:cNvSpPr/>
            <p:nvPr>
              <p:custDataLst>
                <p:tags r:id="rId796"/>
              </p:custDataLst>
            </p:nvPr>
          </p:nvSpPr>
          <p:spPr>
            <a:xfrm>
              <a:off x="17617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2" name="Google Shape;17814;p134">
              <a:extLst>
                <a:ext uri="{FF2B5EF4-FFF2-40B4-BE49-F238E27FC236}">
                  <a16:creationId xmlns:a16="http://schemas.microsoft.com/office/drawing/2014/main" id="{07BCF290-B501-5C36-188A-8F2299CD436B}"/>
                </a:ext>
              </a:extLst>
            </p:cNvPr>
            <p:cNvSpPr/>
            <p:nvPr>
              <p:custDataLst>
                <p:tags r:id="rId797"/>
              </p:custDataLst>
            </p:nvPr>
          </p:nvSpPr>
          <p:spPr>
            <a:xfrm>
              <a:off x="17617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3" name="Google Shape;17815;p134">
              <a:extLst>
                <a:ext uri="{FF2B5EF4-FFF2-40B4-BE49-F238E27FC236}">
                  <a16:creationId xmlns:a16="http://schemas.microsoft.com/office/drawing/2014/main" id="{D3287647-C872-2FF3-5EDF-CC12FF29BB47}"/>
                </a:ext>
              </a:extLst>
            </p:cNvPr>
            <p:cNvSpPr/>
            <p:nvPr>
              <p:custDataLst>
                <p:tags r:id="rId798"/>
              </p:custDataLst>
            </p:nvPr>
          </p:nvSpPr>
          <p:spPr>
            <a:xfrm>
              <a:off x="17617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4" name="Google Shape;17816;p134">
              <a:extLst>
                <a:ext uri="{FF2B5EF4-FFF2-40B4-BE49-F238E27FC236}">
                  <a16:creationId xmlns:a16="http://schemas.microsoft.com/office/drawing/2014/main" id="{D67413CA-90B7-8AE2-65AB-9210EB1B84F6}"/>
                </a:ext>
              </a:extLst>
            </p:cNvPr>
            <p:cNvSpPr/>
            <p:nvPr>
              <p:custDataLst>
                <p:tags r:id="rId799"/>
              </p:custDataLst>
            </p:nvPr>
          </p:nvSpPr>
          <p:spPr>
            <a:xfrm>
              <a:off x="17617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5" name="Google Shape;17817;p134">
              <a:extLst>
                <a:ext uri="{FF2B5EF4-FFF2-40B4-BE49-F238E27FC236}">
                  <a16:creationId xmlns:a16="http://schemas.microsoft.com/office/drawing/2014/main" id="{6C5FC0D3-9759-F568-0114-1A6F53DD669D}"/>
                </a:ext>
              </a:extLst>
            </p:cNvPr>
            <p:cNvSpPr/>
            <p:nvPr>
              <p:custDataLst>
                <p:tags r:id="rId800"/>
              </p:custDataLst>
            </p:nvPr>
          </p:nvSpPr>
          <p:spPr>
            <a:xfrm>
              <a:off x="17617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6" name="Google Shape;17818;p134">
              <a:extLst>
                <a:ext uri="{FF2B5EF4-FFF2-40B4-BE49-F238E27FC236}">
                  <a16:creationId xmlns:a16="http://schemas.microsoft.com/office/drawing/2014/main" id="{23577F3F-5DF3-567F-F0BE-05AB771CD355}"/>
                </a:ext>
              </a:extLst>
            </p:cNvPr>
            <p:cNvSpPr/>
            <p:nvPr>
              <p:custDataLst>
                <p:tags r:id="rId801"/>
              </p:custDataLst>
            </p:nvPr>
          </p:nvSpPr>
          <p:spPr>
            <a:xfrm>
              <a:off x="17617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7" name="Google Shape;17819;p134">
              <a:extLst>
                <a:ext uri="{FF2B5EF4-FFF2-40B4-BE49-F238E27FC236}">
                  <a16:creationId xmlns:a16="http://schemas.microsoft.com/office/drawing/2014/main" id="{8BFED9E0-0117-1690-F956-FF05CDA45D74}"/>
                </a:ext>
              </a:extLst>
            </p:cNvPr>
            <p:cNvSpPr/>
            <p:nvPr>
              <p:custDataLst>
                <p:tags r:id="rId802"/>
              </p:custDataLst>
            </p:nvPr>
          </p:nvSpPr>
          <p:spPr>
            <a:xfrm>
              <a:off x="17617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17820;p134">
              <a:extLst>
                <a:ext uri="{FF2B5EF4-FFF2-40B4-BE49-F238E27FC236}">
                  <a16:creationId xmlns:a16="http://schemas.microsoft.com/office/drawing/2014/main" id="{7FA28474-9F4E-E577-D655-0016179E297C}"/>
                </a:ext>
              </a:extLst>
            </p:cNvPr>
            <p:cNvSpPr/>
            <p:nvPr>
              <p:custDataLst>
                <p:tags r:id="rId803"/>
              </p:custDataLst>
            </p:nvPr>
          </p:nvSpPr>
          <p:spPr>
            <a:xfrm>
              <a:off x="17617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9" name="Google Shape;17821;p134">
              <a:extLst>
                <a:ext uri="{FF2B5EF4-FFF2-40B4-BE49-F238E27FC236}">
                  <a16:creationId xmlns:a16="http://schemas.microsoft.com/office/drawing/2014/main" id="{E1314BF4-6F1A-537D-E90B-4BC741139DFB}"/>
                </a:ext>
              </a:extLst>
            </p:cNvPr>
            <p:cNvSpPr/>
            <p:nvPr>
              <p:custDataLst>
                <p:tags r:id="rId804"/>
              </p:custDataLst>
            </p:nvPr>
          </p:nvSpPr>
          <p:spPr>
            <a:xfrm>
              <a:off x="17617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0" name="Google Shape;17822;p134">
              <a:extLst>
                <a:ext uri="{FF2B5EF4-FFF2-40B4-BE49-F238E27FC236}">
                  <a16:creationId xmlns:a16="http://schemas.microsoft.com/office/drawing/2014/main" id="{2ADA8E29-5B89-9615-C03D-51375563F454}"/>
                </a:ext>
              </a:extLst>
            </p:cNvPr>
            <p:cNvSpPr/>
            <p:nvPr>
              <p:custDataLst>
                <p:tags r:id="rId805"/>
              </p:custDataLst>
            </p:nvPr>
          </p:nvSpPr>
          <p:spPr>
            <a:xfrm>
              <a:off x="17617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1" name="Google Shape;17823;p134">
              <a:extLst>
                <a:ext uri="{FF2B5EF4-FFF2-40B4-BE49-F238E27FC236}">
                  <a16:creationId xmlns:a16="http://schemas.microsoft.com/office/drawing/2014/main" id="{4312E2BB-35BE-34A4-C53D-1453A6141451}"/>
                </a:ext>
              </a:extLst>
            </p:cNvPr>
            <p:cNvSpPr/>
            <p:nvPr>
              <p:custDataLst>
                <p:tags r:id="rId806"/>
              </p:custDataLst>
            </p:nvPr>
          </p:nvSpPr>
          <p:spPr>
            <a:xfrm>
              <a:off x="17617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2" name="Google Shape;17824;p134">
              <a:extLst>
                <a:ext uri="{FF2B5EF4-FFF2-40B4-BE49-F238E27FC236}">
                  <a16:creationId xmlns:a16="http://schemas.microsoft.com/office/drawing/2014/main" id="{902F96DE-5D4E-2E7E-2E07-3EBBEFDC8421}"/>
                </a:ext>
              </a:extLst>
            </p:cNvPr>
            <p:cNvSpPr/>
            <p:nvPr>
              <p:custDataLst>
                <p:tags r:id="rId807"/>
              </p:custDataLst>
            </p:nvPr>
          </p:nvSpPr>
          <p:spPr>
            <a:xfrm>
              <a:off x="17617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3" name="Google Shape;17825;p134">
              <a:extLst>
                <a:ext uri="{FF2B5EF4-FFF2-40B4-BE49-F238E27FC236}">
                  <a16:creationId xmlns:a16="http://schemas.microsoft.com/office/drawing/2014/main" id="{02E3048A-C87A-68F9-10DC-164FE1938FA5}"/>
                </a:ext>
              </a:extLst>
            </p:cNvPr>
            <p:cNvSpPr/>
            <p:nvPr>
              <p:custDataLst>
                <p:tags r:id="rId808"/>
              </p:custDataLst>
            </p:nvPr>
          </p:nvSpPr>
          <p:spPr>
            <a:xfrm>
              <a:off x="17617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4" name="Google Shape;17826;p134">
              <a:extLst>
                <a:ext uri="{FF2B5EF4-FFF2-40B4-BE49-F238E27FC236}">
                  <a16:creationId xmlns:a16="http://schemas.microsoft.com/office/drawing/2014/main" id="{0D8BA0C7-3A11-15ED-E86B-79E7F24790DA}"/>
                </a:ext>
              </a:extLst>
            </p:cNvPr>
            <p:cNvSpPr/>
            <p:nvPr>
              <p:custDataLst>
                <p:tags r:id="rId809"/>
              </p:custDataLst>
            </p:nvPr>
          </p:nvSpPr>
          <p:spPr>
            <a:xfrm>
              <a:off x="16855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5" name="Google Shape;17827;p134">
              <a:extLst>
                <a:ext uri="{FF2B5EF4-FFF2-40B4-BE49-F238E27FC236}">
                  <a16:creationId xmlns:a16="http://schemas.microsoft.com/office/drawing/2014/main" id="{69212D05-3CA4-2FD3-2A96-42D60CE76FED}"/>
                </a:ext>
              </a:extLst>
            </p:cNvPr>
            <p:cNvSpPr/>
            <p:nvPr>
              <p:custDataLst>
                <p:tags r:id="rId810"/>
              </p:custDataLst>
            </p:nvPr>
          </p:nvSpPr>
          <p:spPr>
            <a:xfrm>
              <a:off x="16855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6" name="Google Shape;17828;p134">
              <a:extLst>
                <a:ext uri="{FF2B5EF4-FFF2-40B4-BE49-F238E27FC236}">
                  <a16:creationId xmlns:a16="http://schemas.microsoft.com/office/drawing/2014/main" id="{066E6ACE-4052-E1A1-FF68-1245D77E19B2}"/>
                </a:ext>
              </a:extLst>
            </p:cNvPr>
            <p:cNvSpPr/>
            <p:nvPr>
              <p:custDataLst>
                <p:tags r:id="rId811"/>
              </p:custDataLst>
            </p:nvPr>
          </p:nvSpPr>
          <p:spPr>
            <a:xfrm>
              <a:off x="16855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7" name="Google Shape;17829;p134">
              <a:extLst>
                <a:ext uri="{FF2B5EF4-FFF2-40B4-BE49-F238E27FC236}">
                  <a16:creationId xmlns:a16="http://schemas.microsoft.com/office/drawing/2014/main" id="{F508B4B4-7193-4966-9F04-5F706DC024D4}"/>
                </a:ext>
              </a:extLst>
            </p:cNvPr>
            <p:cNvSpPr/>
            <p:nvPr>
              <p:custDataLst>
                <p:tags r:id="rId812"/>
              </p:custDataLst>
            </p:nvPr>
          </p:nvSpPr>
          <p:spPr>
            <a:xfrm>
              <a:off x="1685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8" name="Google Shape;17830;p134">
              <a:extLst>
                <a:ext uri="{FF2B5EF4-FFF2-40B4-BE49-F238E27FC236}">
                  <a16:creationId xmlns:a16="http://schemas.microsoft.com/office/drawing/2014/main" id="{03F680E9-27D6-02F5-08AA-13DD40B00E2E}"/>
                </a:ext>
              </a:extLst>
            </p:cNvPr>
            <p:cNvSpPr/>
            <p:nvPr>
              <p:custDataLst>
                <p:tags r:id="rId813"/>
              </p:custDataLst>
            </p:nvPr>
          </p:nvSpPr>
          <p:spPr>
            <a:xfrm>
              <a:off x="16855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9" name="Google Shape;17831;p134">
              <a:extLst>
                <a:ext uri="{FF2B5EF4-FFF2-40B4-BE49-F238E27FC236}">
                  <a16:creationId xmlns:a16="http://schemas.microsoft.com/office/drawing/2014/main" id="{644AC6EF-99AE-E2A2-7FAF-3F05FE5B7D4F}"/>
                </a:ext>
              </a:extLst>
            </p:cNvPr>
            <p:cNvSpPr/>
            <p:nvPr>
              <p:custDataLst>
                <p:tags r:id="rId814"/>
              </p:custDataLst>
            </p:nvPr>
          </p:nvSpPr>
          <p:spPr>
            <a:xfrm>
              <a:off x="1685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0" name="Google Shape;17832;p134">
              <a:extLst>
                <a:ext uri="{FF2B5EF4-FFF2-40B4-BE49-F238E27FC236}">
                  <a16:creationId xmlns:a16="http://schemas.microsoft.com/office/drawing/2014/main" id="{0F7A085C-D7AE-D875-0451-2719B4552E90}"/>
                </a:ext>
              </a:extLst>
            </p:cNvPr>
            <p:cNvSpPr/>
            <p:nvPr>
              <p:custDataLst>
                <p:tags r:id="rId815"/>
              </p:custDataLst>
            </p:nvPr>
          </p:nvSpPr>
          <p:spPr>
            <a:xfrm>
              <a:off x="16855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1" name="Google Shape;17833;p134">
              <a:extLst>
                <a:ext uri="{FF2B5EF4-FFF2-40B4-BE49-F238E27FC236}">
                  <a16:creationId xmlns:a16="http://schemas.microsoft.com/office/drawing/2014/main" id="{8FA3ABCE-C113-0AFC-9126-003E9CB0A9EE}"/>
                </a:ext>
              </a:extLst>
            </p:cNvPr>
            <p:cNvSpPr/>
            <p:nvPr>
              <p:custDataLst>
                <p:tags r:id="rId816"/>
              </p:custDataLst>
            </p:nvPr>
          </p:nvSpPr>
          <p:spPr>
            <a:xfrm>
              <a:off x="168555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2" name="Google Shape;17834;p134">
              <a:extLst>
                <a:ext uri="{FF2B5EF4-FFF2-40B4-BE49-F238E27FC236}">
                  <a16:creationId xmlns:a16="http://schemas.microsoft.com/office/drawing/2014/main" id="{1B286D93-64D8-90FE-CD3D-8C261B2070CA}"/>
                </a:ext>
              </a:extLst>
            </p:cNvPr>
            <p:cNvSpPr/>
            <p:nvPr>
              <p:custDataLst>
                <p:tags r:id="rId817"/>
              </p:custDataLst>
            </p:nvPr>
          </p:nvSpPr>
          <p:spPr>
            <a:xfrm>
              <a:off x="1685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" name="Google Shape;17835;p134">
              <a:extLst>
                <a:ext uri="{FF2B5EF4-FFF2-40B4-BE49-F238E27FC236}">
                  <a16:creationId xmlns:a16="http://schemas.microsoft.com/office/drawing/2014/main" id="{1182350D-88DB-17B2-3DAB-1476D8466244}"/>
                </a:ext>
              </a:extLst>
            </p:cNvPr>
            <p:cNvSpPr/>
            <p:nvPr>
              <p:custDataLst>
                <p:tags r:id="rId818"/>
              </p:custDataLst>
            </p:nvPr>
          </p:nvSpPr>
          <p:spPr>
            <a:xfrm>
              <a:off x="1685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" name="Google Shape;17836;p134">
              <a:extLst>
                <a:ext uri="{FF2B5EF4-FFF2-40B4-BE49-F238E27FC236}">
                  <a16:creationId xmlns:a16="http://schemas.microsoft.com/office/drawing/2014/main" id="{61B1B59B-193F-5BFD-A4A2-1FB392137A23}"/>
                </a:ext>
              </a:extLst>
            </p:cNvPr>
            <p:cNvSpPr/>
            <p:nvPr>
              <p:custDataLst>
                <p:tags r:id="rId819"/>
              </p:custDataLst>
            </p:nvPr>
          </p:nvSpPr>
          <p:spPr>
            <a:xfrm>
              <a:off x="16855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" name="Google Shape;17837;p134">
              <a:extLst>
                <a:ext uri="{FF2B5EF4-FFF2-40B4-BE49-F238E27FC236}">
                  <a16:creationId xmlns:a16="http://schemas.microsoft.com/office/drawing/2014/main" id="{E0549E83-48DE-1BB7-AE09-688F4C579A4F}"/>
                </a:ext>
              </a:extLst>
            </p:cNvPr>
            <p:cNvSpPr/>
            <p:nvPr>
              <p:custDataLst>
                <p:tags r:id="rId820"/>
              </p:custDataLst>
            </p:nvPr>
          </p:nvSpPr>
          <p:spPr>
            <a:xfrm>
              <a:off x="1685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" name="Google Shape;17838;p134">
              <a:extLst>
                <a:ext uri="{FF2B5EF4-FFF2-40B4-BE49-F238E27FC236}">
                  <a16:creationId xmlns:a16="http://schemas.microsoft.com/office/drawing/2014/main" id="{467E904A-A268-78A2-A01F-D1BCDA47BC82}"/>
                </a:ext>
              </a:extLst>
            </p:cNvPr>
            <p:cNvSpPr/>
            <p:nvPr>
              <p:custDataLst>
                <p:tags r:id="rId821"/>
              </p:custDataLst>
            </p:nvPr>
          </p:nvSpPr>
          <p:spPr>
            <a:xfrm>
              <a:off x="16855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" name="Google Shape;17839;p134">
              <a:extLst>
                <a:ext uri="{FF2B5EF4-FFF2-40B4-BE49-F238E27FC236}">
                  <a16:creationId xmlns:a16="http://schemas.microsoft.com/office/drawing/2014/main" id="{ADC23119-ADB2-D6E1-A67E-7F7DD5D54DC7}"/>
                </a:ext>
              </a:extLst>
            </p:cNvPr>
            <p:cNvSpPr/>
            <p:nvPr>
              <p:custDataLst>
                <p:tags r:id="rId822"/>
              </p:custDataLst>
            </p:nvPr>
          </p:nvSpPr>
          <p:spPr>
            <a:xfrm>
              <a:off x="1685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" name="Google Shape;17840;p134">
              <a:extLst>
                <a:ext uri="{FF2B5EF4-FFF2-40B4-BE49-F238E27FC236}">
                  <a16:creationId xmlns:a16="http://schemas.microsoft.com/office/drawing/2014/main" id="{476EE30C-C546-34B3-20D7-B9ABBF2FF236}"/>
                </a:ext>
              </a:extLst>
            </p:cNvPr>
            <p:cNvSpPr/>
            <p:nvPr>
              <p:custDataLst>
                <p:tags r:id="rId823"/>
              </p:custDataLst>
            </p:nvPr>
          </p:nvSpPr>
          <p:spPr>
            <a:xfrm>
              <a:off x="16855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" name="Google Shape;17841;p134">
              <a:extLst>
                <a:ext uri="{FF2B5EF4-FFF2-40B4-BE49-F238E27FC236}">
                  <a16:creationId xmlns:a16="http://schemas.microsoft.com/office/drawing/2014/main" id="{C3F2FA88-1A92-03AE-6A6D-1DB34841324A}"/>
                </a:ext>
              </a:extLst>
            </p:cNvPr>
            <p:cNvSpPr/>
            <p:nvPr>
              <p:custDataLst>
                <p:tags r:id="rId824"/>
              </p:custDataLst>
            </p:nvPr>
          </p:nvSpPr>
          <p:spPr>
            <a:xfrm>
              <a:off x="16855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" name="Google Shape;17842;p134">
              <a:extLst>
                <a:ext uri="{FF2B5EF4-FFF2-40B4-BE49-F238E27FC236}">
                  <a16:creationId xmlns:a16="http://schemas.microsoft.com/office/drawing/2014/main" id="{38A1AAE6-0506-7139-3843-49A57FFED5F3}"/>
                </a:ext>
              </a:extLst>
            </p:cNvPr>
            <p:cNvSpPr/>
            <p:nvPr>
              <p:custDataLst>
                <p:tags r:id="rId825"/>
              </p:custDataLst>
            </p:nvPr>
          </p:nvSpPr>
          <p:spPr>
            <a:xfrm>
              <a:off x="16093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" name="Google Shape;17843;p134">
              <a:extLst>
                <a:ext uri="{FF2B5EF4-FFF2-40B4-BE49-F238E27FC236}">
                  <a16:creationId xmlns:a16="http://schemas.microsoft.com/office/drawing/2014/main" id="{D6322AC8-64B9-8155-BF84-1FF7CBE9DEDF}"/>
                </a:ext>
              </a:extLst>
            </p:cNvPr>
            <p:cNvSpPr/>
            <p:nvPr>
              <p:custDataLst>
                <p:tags r:id="rId826"/>
              </p:custDataLst>
            </p:nvPr>
          </p:nvSpPr>
          <p:spPr>
            <a:xfrm>
              <a:off x="16093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" name="Google Shape;17844;p134">
              <a:extLst>
                <a:ext uri="{FF2B5EF4-FFF2-40B4-BE49-F238E27FC236}">
                  <a16:creationId xmlns:a16="http://schemas.microsoft.com/office/drawing/2014/main" id="{A149B445-7D97-7893-E39B-B4D7D719F9E7}"/>
                </a:ext>
              </a:extLst>
            </p:cNvPr>
            <p:cNvSpPr/>
            <p:nvPr>
              <p:custDataLst>
                <p:tags r:id="rId827"/>
              </p:custDataLst>
            </p:nvPr>
          </p:nvSpPr>
          <p:spPr>
            <a:xfrm>
              <a:off x="16093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" name="Google Shape;17845;p134">
              <a:extLst>
                <a:ext uri="{FF2B5EF4-FFF2-40B4-BE49-F238E27FC236}">
                  <a16:creationId xmlns:a16="http://schemas.microsoft.com/office/drawing/2014/main" id="{F6C01383-ACD9-D313-693B-8DE0555A4F50}"/>
                </a:ext>
              </a:extLst>
            </p:cNvPr>
            <p:cNvSpPr/>
            <p:nvPr>
              <p:custDataLst>
                <p:tags r:id="rId828"/>
              </p:custDataLst>
            </p:nvPr>
          </p:nvSpPr>
          <p:spPr>
            <a:xfrm>
              <a:off x="16093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" name="Google Shape;17846;p134">
              <a:extLst>
                <a:ext uri="{FF2B5EF4-FFF2-40B4-BE49-F238E27FC236}">
                  <a16:creationId xmlns:a16="http://schemas.microsoft.com/office/drawing/2014/main" id="{278FEFF5-BCA2-0EAA-2AA8-CF3711A6706C}"/>
                </a:ext>
              </a:extLst>
            </p:cNvPr>
            <p:cNvSpPr/>
            <p:nvPr>
              <p:custDataLst>
                <p:tags r:id="rId829"/>
              </p:custDataLst>
            </p:nvPr>
          </p:nvSpPr>
          <p:spPr>
            <a:xfrm>
              <a:off x="16093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" name="Google Shape;17847;p134">
              <a:extLst>
                <a:ext uri="{FF2B5EF4-FFF2-40B4-BE49-F238E27FC236}">
                  <a16:creationId xmlns:a16="http://schemas.microsoft.com/office/drawing/2014/main" id="{93257D98-2BB4-BB68-6209-63E9E1E8BB80}"/>
                </a:ext>
              </a:extLst>
            </p:cNvPr>
            <p:cNvSpPr/>
            <p:nvPr>
              <p:custDataLst>
                <p:tags r:id="rId830"/>
              </p:custDataLst>
            </p:nvPr>
          </p:nvSpPr>
          <p:spPr>
            <a:xfrm>
              <a:off x="16093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" name="Google Shape;17848;p134">
              <a:extLst>
                <a:ext uri="{FF2B5EF4-FFF2-40B4-BE49-F238E27FC236}">
                  <a16:creationId xmlns:a16="http://schemas.microsoft.com/office/drawing/2014/main" id="{303FB108-7A38-5CD2-8572-C4F19495B186}"/>
                </a:ext>
              </a:extLst>
            </p:cNvPr>
            <p:cNvSpPr/>
            <p:nvPr>
              <p:custDataLst>
                <p:tags r:id="rId831"/>
              </p:custDataLst>
            </p:nvPr>
          </p:nvSpPr>
          <p:spPr>
            <a:xfrm>
              <a:off x="16093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" name="Google Shape;17849;p134">
              <a:extLst>
                <a:ext uri="{FF2B5EF4-FFF2-40B4-BE49-F238E27FC236}">
                  <a16:creationId xmlns:a16="http://schemas.microsoft.com/office/drawing/2014/main" id="{C1775BD0-49AB-FFC3-B698-502C5B7155CD}"/>
                </a:ext>
              </a:extLst>
            </p:cNvPr>
            <p:cNvSpPr/>
            <p:nvPr>
              <p:custDataLst>
                <p:tags r:id="rId832"/>
              </p:custDataLst>
            </p:nvPr>
          </p:nvSpPr>
          <p:spPr>
            <a:xfrm>
              <a:off x="16093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" name="Google Shape;17850;p134">
              <a:extLst>
                <a:ext uri="{FF2B5EF4-FFF2-40B4-BE49-F238E27FC236}">
                  <a16:creationId xmlns:a16="http://schemas.microsoft.com/office/drawing/2014/main" id="{F375C6C1-5C1D-6A1D-C9BE-DE5C512DA124}"/>
                </a:ext>
              </a:extLst>
            </p:cNvPr>
            <p:cNvSpPr/>
            <p:nvPr>
              <p:custDataLst>
                <p:tags r:id="rId833"/>
              </p:custDataLst>
            </p:nvPr>
          </p:nvSpPr>
          <p:spPr>
            <a:xfrm>
              <a:off x="16093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" name="Google Shape;17851;p134">
              <a:extLst>
                <a:ext uri="{FF2B5EF4-FFF2-40B4-BE49-F238E27FC236}">
                  <a16:creationId xmlns:a16="http://schemas.microsoft.com/office/drawing/2014/main" id="{CFBCD68E-E1BB-EC00-C2F4-7988C3523155}"/>
                </a:ext>
              </a:extLst>
            </p:cNvPr>
            <p:cNvSpPr/>
            <p:nvPr>
              <p:custDataLst>
                <p:tags r:id="rId834"/>
              </p:custDataLst>
            </p:nvPr>
          </p:nvSpPr>
          <p:spPr>
            <a:xfrm>
              <a:off x="16093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" name="Google Shape;17852;p134">
              <a:extLst>
                <a:ext uri="{FF2B5EF4-FFF2-40B4-BE49-F238E27FC236}">
                  <a16:creationId xmlns:a16="http://schemas.microsoft.com/office/drawing/2014/main" id="{D83CDD99-5D53-735E-F381-D0A85652837F}"/>
                </a:ext>
              </a:extLst>
            </p:cNvPr>
            <p:cNvSpPr/>
            <p:nvPr>
              <p:custDataLst>
                <p:tags r:id="rId835"/>
              </p:custDataLst>
            </p:nvPr>
          </p:nvSpPr>
          <p:spPr>
            <a:xfrm>
              <a:off x="16093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" name="Google Shape;17853;p134">
              <a:extLst>
                <a:ext uri="{FF2B5EF4-FFF2-40B4-BE49-F238E27FC236}">
                  <a16:creationId xmlns:a16="http://schemas.microsoft.com/office/drawing/2014/main" id="{E9F01B2D-72F4-1EFF-0E7B-24727945ECDC}"/>
                </a:ext>
              </a:extLst>
            </p:cNvPr>
            <p:cNvSpPr/>
            <p:nvPr>
              <p:custDataLst>
                <p:tags r:id="rId836"/>
              </p:custDataLst>
            </p:nvPr>
          </p:nvSpPr>
          <p:spPr>
            <a:xfrm>
              <a:off x="16093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" name="Google Shape;17854;p134">
              <a:extLst>
                <a:ext uri="{FF2B5EF4-FFF2-40B4-BE49-F238E27FC236}">
                  <a16:creationId xmlns:a16="http://schemas.microsoft.com/office/drawing/2014/main" id="{3727B537-E157-9B35-5BF1-00BA2464E0B3}"/>
                </a:ext>
              </a:extLst>
            </p:cNvPr>
            <p:cNvSpPr/>
            <p:nvPr>
              <p:custDataLst>
                <p:tags r:id="rId837"/>
              </p:custDataLst>
            </p:nvPr>
          </p:nvSpPr>
          <p:spPr>
            <a:xfrm>
              <a:off x="16093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" name="Google Shape;17855;p134">
              <a:extLst>
                <a:ext uri="{FF2B5EF4-FFF2-40B4-BE49-F238E27FC236}">
                  <a16:creationId xmlns:a16="http://schemas.microsoft.com/office/drawing/2014/main" id="{EE584FE4-2B16-1AE3-3211-AC349A774E84}"/>
                </a:ext>
              </a:extLst>
            </p:cNvPr>
            <p:cNvSpPr/>
            <p:nvPr>
              <p:custDataLst>
                <p:tags r:id="rId838"/>
              </p:custDataLst>
            </p:nvPr>
          </p:nvSpPr>
          <p:spPr>
            <a:xfrm>
              <a:off x="16093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" name="Google Shape;17856;p134">
              <a:extLst>
                <a:ext uri="{FF2B5EF4-FFF2-40B4-BE49-F238E27FC236}">
                  <a16:creationId xmlns:a16="http://schemas.microsoft.com/office/drawing/2014/main" id="{3836A40F-E797-B822-B4E2-018605F85B09}"/>
                </a:ext>
              </a:extLst>
            </p:cNvPr>
            <p:cNvSpPr/>
            <p:nvPr>
              <p:custDataLst>
                <p:tags r:id="rId839"/>
              </p:custDataLst>
            </p:nvPr>
          </p:nvSpPr>
          <p:spPr>
            <a:xfrm>
              <a:off x="16093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" name="Google Shape;17857;p134">
              <a:extLst>
                <a:ext uri="{FF2B5EF4-FFF2-40B4-BE49-F238E27FC236}">
                  <a16:creationId xmlns:a16="http://schemas.microsoft.com/office/drawing/2014/main" id="{E3BF96D7-7A76-6BD9-5554-AD7F51B444B2}"/>
                </a:ext>
              </a:extLst>
            </p:cNvPr>
            <p:cNvSpPr/>
            <p:nvPr>
              <p:custDataLst>
                <p:tags r:id="rId840"/>
              </p:custDataLst>
            </p:nvPr>
          </p:nvSpPr>
          <p:spPr>
            <a:xfrm>
              <a:off x="16093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" name="Google Shape;17858;p134">
              <a:extLst>
                <a:ext uri="{FF2B5EF4-FFF2-40B4-BE49-F238E27FC236}">
                  <a16:creationId xmlns:a16="http://schemas.microsoft.com/office/drawing/2014/main" id="{C6E15E2E-5F17-A420-37DD-D4202A0E3F5A}"/>
                </a:ext>
              </a:extLst>
            </p:cNvPr>
            <p:cNvSpPr/>
            <p:nvPr>
              <p:custDataLst>
                <p:tags r:id="rId841"/>
              </p:custDataLst>
            </p:nvPr>
          </p:nvSpPr>
          <p:spPr>
            <a:xfrm>
              <a:off x="16093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" name="Google Shape;17859;p134">
              <a:extLst>
                <a:ext uri="{FF2B5EF4-FFF2-40B4-BE49-F238E27FC236}">
                  <a16:creationId xmlns:a16="http://schemas.microsoft.com/office/drawing/2014/main" id="{A1F1AA8A-D799-009E-EF1B-8944B96F82E5}"/>
                </a:ext>
              </a:extLst>
            </p:cNvPr>
            <p:cNvSpPr/>
            <p:nvPr>
              <p:custDataLst>
                <p:tags r:id="rId842"/>
              </p:custDataLst>
            </p:nvPr>
          </p:nvSpPr>
          <p:spPr>
            <a:xfrm>
              <a:off x="16093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" name="Google Shape;17860;p134">
              <a:extLst>
                <a:ext uri="{FF2B5EF4-FFF2-40B4-BE49-F238E27FC236}">
                  <a16:creationId xmlns:a16="http://schemas.microsoft.com/office/drawing/2014/main" id="{508966B3-558F-1305-6063-7812D96DC0D0}"/>
                </a:ext>
              </a:extLst>
            </p:cNvPr>
            <p:cNvSpPr/>
            <p:nvPr>
              <p:custDataLst>
                <p:tags r:id="rId843"/>
              </p:custDataLst>
            </p:nvPr>
          </p:nvSpPr>
          <p:spPr>
            <a:xfrm>
              <a:off x="15331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" name="Google Shape;17861;p134">
              <a:extLst>
                <a:ext uri="{FF2B5EF4-FFF2-40B4-BE49-F238E27FC236}">
                  <a16:creationId xmlns:a16="http://schemas.microsoft.com/office/drawing/2014/main" id="{15D2C884-2C53-5039-50DB-D5792499417C}"/>
                </a:ext>
              </a:extLst>
            </p:cNvPr>
            <p:cNvSpPr/>
            <p:nvPr>
              <p:custDataLst>
                <p:tags r:id="rId844"/>
              </p:custDataLst>
            </p:nvPr>
          </p:nvSpPr>
          <p:spPr>
            <a:xfrm>
              <a:off x="15331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" name="Google Shape;17862;p134">
              <a:extLst>
                <a:ext uri="{FF2B5EF4-FFF2-40B4-BE49-F238E27FC236}">
                  <a16:creationId xmlns:a16="http://schemas.microsoft.com/office/drawing/2014/main" id="{F2C1AC10-CBFE-EB4B-2044-499676EBC2AA}"/>
                </a:ext>
              </a:extLst>
            </p:cNvPr>
            <p:cNvSpPr/>
            <p:nvPr>
              <p:custDataLst>
                <p:tags r:id="rId845"/>
              </p:custDataLst>
            </p:nvPr>
          </p:nvSpPr>
          <p:spPr>
            <a:xfrm>
              <a:off x="15331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" name="Google Shape;17863;p134">
              <a:extLst>
                <a:ext uri="{FF2B5EF4-FFF2-40B4-BE49-F238E27FC236}">
                  <a16:creationId xmlns:a16="http://schemas.microsoft.com/office/drawing/2014/main" id="{D34F69F2-F374-0941-E4AE-F223F3CB717D}"/>
                </a:ext>
              </a:extLst>
            </p:cNvPr>
            <p:cNvSpPr/>
            <p:nvPr>
              <p:custDataLst>
                <p:tags r:id="rId846"/>
              </p:custDataLst>
            </p:nvPr>
          </p:nvSpPr>
          <p:spPr>
            <a:xfrm>
              <a:off x="15331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" name="Google Shape;17864;p134">
              <a:extLst>
                <a:ext uri="{FF2B5EF4-FFF2-40B4-BE49-F238E27FC236}">
                  <a16:creationId xmlns:a16="http://schemas.microsoft.com/office/drawing/2014/main" id="{8E76635A-CF09-BA75-551D-FC195BA334BF}"/>
                </a:ext>
              </a:extLst>
            </p:cNvPr>
            <p:cNvSpPr/>
            <p:nvPr>
              <p:custDataLst>
                <p:tags r:id="rId847"/>
              </p:custDataLst>
            </p:nvPr>
          </p:nvSpPr>
          <p:spPr>
            <a:xfrm>
              <a:off x="15331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" name="Google Shape;17865;p134">
              <a:extLst>
                <a:ext uri="{FF2B5EF4-FFF2-40B4-BE49-F238E27FC236}">
                  <a16:creationId xmlns:a16="http://schemas.microsoft.com/office/drawing/2014/main" id="{B8F40A40-90A7-B68E-0216-BB37A8C1CF72}"/>
                </a:ext>
              </a:extLst>
            </p:cNvPr>
            <p:cNvSpPr/>
            <p:nvPr>
              <p:custDataLst>
                <p:tags r:id="rId848"/>
              </p:custDataLst>
            </p:nvPr>
          </p:nvSpPr>
          <p:spPr>
            <a:xfrm>
              <a:off x="15331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" name="Google Shape;17866;p134">
              <a:extLst>
                <a:ext uri="{FF2B5EF4-FFF2-40B4-BE49-F238E27FC236}">
                  <a16:creationId xmlns:a16="http://schemas.microsoft.com/office/drawing/2014/main" id="{B9AEC5EA-B176-FDA5-8BB2-EFB6E3106DFD}"/>
                </a:ext>
              </a:extLst>
            </p:cNvPr>
            <p:cNvSpPr/>
            <p:nvPr>
              <p:custDataLst>
                <p:tags r:id="rId849"/>
              </p:custDataLst>
            </p:nvPr>
          </p:nvSpPr>
          <p:spPr>
            <a:xfrm>
              <a:off x="15331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" name="Google Shape;17867;p134">
              <a:extLst>
                <a:ext uri="{FF2B5EF4-FFF2-40B4-BE49-F238E27FC236}">
                  <a16:creationId xmlns:a16="http://schemas.microsoft.com/office/drawing/2014/main" id="{DF872F2F-77B2-775F-7B6D-61E3D929EB21}"/>
                </a:ext>
              </a:extLst>
            </p:cNvPr>
            <p:cNvSpPr/>
            <p:nvPr>
              <p:custDataLst>
                <p:tags r:id="rId850"/>
              </p:custDataLst>
            </p:nvPr>
          </p:nvSpPr>
          <p:spPr>
            <a:xfrm>
              <a:off x="15331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" name="Google Shape;17868;p134">
              <a:extLst>
                <a:ext uri="{FF2B5EF4-FFF2-40B4-BE49-F238E27FC236}">
                  <a16:creationId xmlns:a16="http://schemas.microsoft.com/office/drawing/2014/main" id="{9CE7F241-7120-631B-C98D-615D47FCD1EA}"/>
                </a:ext>
              </a:extLst>
            </p:cNvPr>
            <p:cNvSpPr/>
            <p:nvPr>
              <p:custDataLst>
                <p:tags r:id="rId851"/>
              </p:custDataLst>
            </p:nvPr>
          </p:nvSpPr>
          <p:spPr>
            <a:xfrm>
              <a:off x="15331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" name="Google Shape;17869;p134">
              <a:extLst>
                <a:ext uri="{FF2B5EF4-FFF2-40B4-BE49-F238E27FC236}">
                  <a16:creationId xmlns:a16="http://schemas.microsoft.com/office/drawing/2014/main" id="{16DF4F1E-503B-F068-3E0C-020016ABE586}"/>
                </a:ext>
              </a:extLst>
            </p:cNvPr>
            <p:cNvSpPr/>
            <p:nvPr>
              <p:custDataLst>
                <p:tags r:id="rId852"/>
              </p:custDataLst>
            </p:nvPr>
          </p:nvSpPr>
          <p:spPr>
            <a:xfrm>
              <a:off x="15331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" name="Google Shape;17870;p134">
              <a:extLst>
                <a:ext uri="{FF2B5EF4-FFF2-40B4-BE49-F238E27FC236}">
                  <a16:creationId xmlns:a16="http://schemas.microsoft.com/office/drawing/2014/main" id="{8C4B4736-AFAA-252B-AC26-46464501BCAD}"/>
                </a:ext>
              </a:extLst>
            </p:cNvPr>
            <p:cNvSpPr/>
            <p:nvPr>
              <p:custDataLst>
                <p:tags r:id="rId853"/>
              </p:custDataLst>
            </p:nvPr>
          </p:nvSpPr>
          <p:spPr>
            <a:xfrm>
              <a:off x="15331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9" name="Google Shape;17871;p134">
              <a:extLst>
                <a:ext uri="{FF2B5EF4-FFF2-40B4-BE49-F238E27FC236}">
                  <a16:creationId xmlns:a16="http://schemas.microsoft.com/office/drawing/2014/main" id="{9B10CFAE-4C4D-56F3-4BF3-BE4C878DC301}"/>
                </a:ext>
              </a:extLst>
            </p:cNvPr>
            <p:cNvSpPr/>
            <p:nvPr>
              <p:custDataLst>
                <p:tags r:id="rId854"/>
              </p:custDataLst>
            </p:nvPr>
          </p:nvSpPr>
          <p:spPr>
            <a:xfrm>
              <a:off x="15331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" name="Google Shape;17872;p134">
              <a:extLst>
                <a:ext uri="{FF2B5EF4-FFF2-40B4-BE49-F238E27FC236}">
                  <a16:creationId xmlns:a16="http://schemas.microsoft.com/office/drawing/2014/main" id="{402B3D00-2833-996D-4368-B04E6A936A38}"/>
                </a:ext>
              </a:extLst>
            </p:cNvPr>
            <p:cNvSpPr/>
            <p:nvPr>
              <p:custDataLst>
                <p:tags r:id="rId855"/>
              </p:custDataLst>
            </p:nvPr>
          </p:nvSpPr>
          <p:spPr>
            <a:xfrm>
              <a:off x="15331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" name="Google Shape;17873;p134">
              <a:extLst>
                <a:ext uri="{FF2B5EF4-FFF2-40B4-BE49-F238E27FC236}">
                  <a16:creationId xmlns:a16="http://schemas.microsoft.com/office/drawing/2014/main" id="{540999EA-88C2-6EA1-89D9-B94D134E544B}"/>
                </a:ext>
              </a:extLst>
            </p:cNvPr>
            <p:cNvSpPr/>
            <p:nvPr>
              <p:custDataLst>
                <p:tags r:id="rId856"/>
              </p:custDataLst>
            </p:nvPr>
          </p:nvSpPr>
          <p:spPr>
            <a:xfrm>
              <a:off x="15331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" name="Google Shape;17874;p134">
              <a:extLst>
                <a:ext uri="{FF2B5EF4-FFF2-40B4-BE49-F238E27FC236}">
                  <a16:creationId xmlns:a16="http://schemas.microsoft.com/office/drawing/2014/main" id="{238BD12F-E045-3FFF-10C5-75CC9E582A09}"/>
                </a:ext>
              </a:extLst>
            </p:cNvPr>
            <p:cNvSpPr/>
            <p:nvPr>
              <p:custDataLst>
                <p:tags r:id="rId857"/>
              </p:custDataLst>
            </p:nvPr>
          </p:nvSpPr>
          <p:spPr>
            <a:xfrm>
              <a:off x="15331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" name="Google Shape;17875;p134">
              <a:extLst>
                <a:ext uri="{FF2B5EF4-FFF2-40B4-BE49-F238E27FC236}">
                  <a16:creationId xmlns:a16="http://schemas.microsoft.com/office/drawing/2014/main" id="{241C735A-8B51-03D2-72EE-ADA719D8F6FB}"/>
                </a:ext>
              </a:extLst>
            </p:cNvPr>
            <p:cNvSpPr/>
            <p:nvPr>
              <p:custDataLst>
                <p:tags r:id="rId858"/>
              </p:custDataLst>
            </p:nvPr>
          </p:nvSpPr>
          <p:spPr>
            <a:xfrm>
              <a:off x="15331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" name="Google Shape;17876;p134">
              <a:extLst>
                <a:ext uri="{FF2B5EF4-FFF2-40B4-BE49-F238E27FC236}">
                  <a16:creationId xmlns:a16="http://schemas.microsoft.com/office/drawing/2014/main" id="{97CDC69D-8EF9-B1B9-466D-7091A3FFF1DE}"/>
                </a:ext>
              </a:extLst>
            </p:cNvPr>
            <p:cNvSpPr/>
            <p:nvPr>
              <p:custDataLst>
                <p:tags r:id="rId859"/>
              </p:custDataLst>
            </p:nvPr>
          </p:nvSpPr>
          <p:spPr>
            <a:xfrm>
              <a:off x="14569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" name="Google Shape;17877;p134">
              <a:extLst>
                <a:ext uri="{FF2B5EF4-FFF2-40B4-BE49-F238E27FC236}">
                  <a16:creationId xmlns:a16="http://schemas.microsoft.com/office/drawing/2014/main" id="{4773E568-8BB6-EAD0-48C0-07C926F1FA43}"/>
                </a:ext>
              </a:extLst>
            </p:cNvPr>
            <p:cNvSpPr/>
            <p:nvPr>
              <p:custDataLst>
                <p:tags r:id="rId860"/>
              </p:custDataLst>
            </p:nvPr>
          </p:nvSpPr>
          <p:spPr>
            <a:xfrm>
              <a:off x="14569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" name="Google Shape;17878;p134">
              <a:extLst>
                <a:ext uri="{FF2B5EF4-FFF2-40B4-BE49-F238E27FC236}">
                  <a16:creationId xmlns:a16="http://schemas.microsoft.com/office/drawing/2014/main" id="{06ED209C-94AA-5039-52CB-551930CA1789}"/>
                </a:ext>
              </a:extLst>
            </p:cNvPr>
            <p:cNvSpPr/>
            <p:nvPr>
              <p:custDataLst>
                <p:tags r:id="rId861"/>
              </p:custDataLst>
            </p:nvPr>
          </p:nvSpPr>
          <p:spPr>
            <a:xfrm>
              <a:off x="14569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" name="Google Shape;17879;p134">
              <a:extLst>
                <a:ext uri="{FF2B5EF4-FFF2-40B4-BE49-F238E27FC236}">
                  <a16:creationId xmlns:a16="http://schemas.microsoft.com/office/drawing/2014/main" id="{09889480-1479-0EBC-877A-4D7DC670FFEF}"/>
                </a:ext>
              </a:extLst>
            </p:cNvPr>
            <p:cNvSpPr/>
            <p:nvPr>
              <p:custDataLst>
                <p:tags r:id="rId862"/>
              </p:custDataLst>
            </p:nvPr>
          </p:nvSpPr>
          <p:spPr>
            <a:xfrm>
              <a:off x="14569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" name="Google Shape;17880;p134">
              <a:extLst>
                <a:ext uri="{FF2B5EF4-FFF2-40B4-BE49-F238E27FC236}">
                  <a16:creationId xmlns:a16="http://schemas.microsoft.com/office/drawing/2014/main" id="{D0FB5534-AD46-3B3B-3400-4FC8C27729C2}"/>
                </a:ext>
              </a:extLst>
            </p:cNvPr>
            <p:cNvSpPr/>
            <p:nvPr>
              <p:custDataLst>
                <p:tags r:id="rId863"/>
              </p:custDataLst>
            </p:nvPr>
          </p:nvSpPr>
          <p:spPr>
            <a:xfrm>
              <a:off x="14569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" name="Google Shape;17881;p134">
              <a:extLst>
                <a:ext uri="{FF2B5EF4-FFF2-40B4-BE49-F238E27FC236}">
                  <a16:creationId xmlns:a16="http://schemas.microsoft.com/office/drawing/2014/main" id="{4581AE68-46CD-C735-8CD5-94F8E08D0EEC}"/>
                </a:ext>
              </a:extLst>
            </p:cNvPr>
            <p:cNvSpPr/>
            <p:nvPr>
              <p:custDataLst>
                <p:tags r:id="rId864"/>
              </p:custDataLst>
            </p:nvPr>
          </p:nvSpPr>
          <p:spPr>
            <a:xfrm>
              <a:off x="14569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" name="Google Shape;17882;p134">
              <a:extLst>
                <a:ext uri="{FF2B5EF4-FFF2-40B4-BE49-F238E27FC236}">
                  <a16:creationId xmlns:a16="http://schemas.microsoft.com/office/drawing/2014/main" id="{13C7A314-0769-BC0E-1235-BF5A7D7396B6}"/>
                </a:ext>
              </a:extLst>
            </p:cNvPr>
            <p:cNvSpPr/>
            <p:nvPr>
              <p:custDataLst>
                <p:tags r:id="rId865"/>
              </p:custDataLst>
            </p:nvPr>
          </p:nvSpPr>
          <p:spPr>
            <a:xfrm>
              <a:off x="14569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" name="Google Shape;17883;p134">
              <a:extLst>
                <a:ext uri="{FF2B5EF4-FFF2-40B4-BE49-F238E27FC236}">
                  <a16:creationId xmlns:a16="http://schemas.microsoft.com/office/drawing/2014/main" id="{AAAA491D-78C7-6AD6-966E-CF7779786FFE}"/>
                </a:ext>
              </a:extLst>
            </p:cNvPr>
            <p:cNvSpPr/>
            <p:nvPr>
              <p:custDataLst>
                <p:tags r:id="rId866"/>
              </p:custDataLst>
            </p:nvPr>
          </p:nvSpPr>
          <p:spPr>
            <a:xfrm>
              <a:off x="14569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" name="Google Shape;17884;p134">
              <a:extLst>
                <a:ext uri="{FF2B5EF4-FFF2-40B4-BE49-F238E27FC236}">
                  <a16:creationId xmlns:a16="http://schemas.microsoft.com/office/drawing/2014/main" id="{EAFED1A8-4611-2D24-4189-E77A990094D0}"/>
                </a:ext>
              </a:extLst>
            </p:cNvPr>
            <p:cNvSpPr/>
            <p:nvPr>
              <p:custDataLst>
                <p:tags r:id="rId867"/>
              </p:custDataLst>
            </p:nvPr>
          </p:nvSpPr>
          <p:spPr>
            <a:xfrm>
              <a:off x="145692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" name="Google Shape;17885;p134">
              <a:extLst>
                <a:ext uri="{FF2B5EF4-FFF2-40B4-BE49-F238E27FC236}">
                  <a16:creationId xmlns:a16="http://schemas.microsoft.com/office/drawing/2014/main" id="{68C4C087-34B1-F43C-9BB4-2EC529A862A7}"/>
                </a:ext>
              </a:extLst>
            </p:cNvPr>
            <p:cNvSpPr/>
            <p:nvPr>
              <p:custDataLst>
                <p:tags r:id="rId868"/>
              </p:custDataLst>
            </p:nvPr>
          </p:nvSpPr>
          <p:spPr>
            <a:xfrm>
              <a:off x="14569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" name="Google Shape;17886;p134">
              <a:extLst>
                <a:ext uri="{FF2B5EF4-FFF2-40B4-BE49-F238E27FC236}">
                  <a16:creationId xmlns:a16="http://schemas.microsoft.com/office/drawing/2014/main" id="{BB5DEEE8-F651-8DBF-E8D1-FBCB4474D246}"/>
                </a:ext>
              </a:extLst>
            </p:cNvPr>
            <p:cNvSpPr/>
            <p:nvPr>
              <p:custDataLst>
                <p:tags r:id="rId869"/>
              </p:custDataLst>
            </p:nvPr>
          </p:nvSpPr>
          <p:spPr>
            <a:xfrm>
              <a:off x="14569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" name="Google Shape;17887;p134">
              <a:extLst>
                <a:ext uri="{FF2B5EF4-FFF2-40B4-BE49-F238E27FC236}">
                  <a16:creationId xmlns:a16="http://schemas.microsoft.com/office/drawing/2014/main" id="{E4360EC1-268E-1364-9285-F228D528DD73}"/>
                </a:ext>
              </a:extLst>
            </p:cNvPr>
            <p:cNvSpPr/>
            <p:nvPr>
              <p:custDataLst>
                <p:tags r:id="rId870"/>
              </p:custDataLst>
            </p:nvPr>
          </p:nvSpPr>
          <p:spPr>
            <a:xfrm>
              <a:off x="14569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" name="Google Shape;17888;p134">
              <a:extLst>
                <a:ext uri="{FF2B5EF4-FFF2-40B4-BE49-F238E27FC236}">
                  <a16:creationId xmlns:a16="http://schemas.microsoft.com/office/drawing/2014/main" id="{3B492335-466B-E64E-4496-D1D3F1FFFFE7}"/>
                </a:ext>
              </a:extLst>
            </p:cNvPr>
            <p:cNvSpPr/>
            <p:nvPr>
              <p:custDataLst>
                <p:tags r:id="rId871"/>
              </p:custDataLst>
            </p:nvPr>
          </p:nvSpPr>
          <p:spPr>
            <a:xfrm>
              <a:off x="14569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" name="Google Shape;17889;p134">
              <a:extLst>
                <a:ext uri="{FF2B5EF4-FFF2-40B4-BE49-F238E27FC236}">
                  <a16:creationId xmlns:a16="http://schemas.microsoft.com/office/drawing/2014/main" id="{73337BB6-B443-6B64-8736-58F8470479BD}"/>
                </a:ext>
              </a:extLst>
            </p:cNvPr>
            <p:cNvSpPr/>
            <p:nvPr>
              <p:custDataLst>
                <p:tags r:id="rId872"/>
              </p:custDataLst>
            </p:nvPr>
          </p:nvSpPr>
          <p:spPr>
            <a:xfrm>
              <a:off x="14569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" name="Google Shape;17890;p134">
              <a:extLst>
                <a:ext uri="{FF2B5EF4-FFF2-40B4-BE49-F238E27FC236}">
                  <a16:creationId xmlns:a16="http://schemas.microsoft.com/office/drawing/2014/main" id="{02AF324C-D6EC-966F-E1F3-6BC1E389A57E}"/>
                </a:ext>
              </a:extLst>
            </p:cNvPr>
            <p:cNvSpPr/>
            <p:nvPr>
              <p:custDataLst>
                <p:tags r:id="rId873"/>
              </p:custDataLst>
            </p:nvPr>
          </p:nvSpPr>
          <p:spPr>
            <a:xfrm>
              <a:off x="14569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" name="Google Shape;17891;p134">
              <a:extLst>
                <a:ext uri="{FF2B5EF4-FFF2-40B4-BE49-F238E27FC236}">
                  <a16:creationId xmlns:a16="http://schemas.microsoft.com/office/drawing/2014/main" id="{2A6B1D09-7E47-7A1B-6A2F-102268BADD7F}"/>
                </a:ext>
              </a:extLst>
            </p:cNvPr>
            <p:cNvSpPr/>
            <p:nvPr>
              <p:custDataLst>
                <p:tags r:id="rId874"/>
              </p:custDataLst>
            </p:nvPr>
          </p:nvSpPr>
          <p:spPr>
            <a:xfrm>
              <a:off x="14569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" name="Google Shape;17892;p134">
              <a:extLst>
                <a:ext uri="{FF2B5EF4-FFF2-40B4-BE49-F238E27FC236}">
                  <a16:creationId xmlns:a16="http://schemas.microsoft.com/office/drawing/2014/main" id="{C092651B-EBC0-5F0B-CD83-838D59C4DEBD}"/>
                </a:ext>
              </a:extLst>
            </p:cNvPr>
            <p:cNvSpPr/>
            <p:nvPr>
              <p:custDataLst>
                <p:tags r:id="rId875"/>
              </p:custDataLst>
            </p:nvPr>
          </p:nvSpPr>
          <p:spPr>
            <a:xfrm>
              <a:off x="14569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" name="Google Shape;17893;p134">
              <a:extLst>
                <a:ext uri="{FF2B5EF4-FFF2-40B4-BE49-F238E27FC236}">
                  <a16:creationId xmlns:a16="http://schemas.microsoft.com/office/drawing/2014/main" id="{12C0B769-7CA8-F2E2-9C02-14B2D97CF44F}"/>
                </a:ext>
              </a:extLst>
            </p:cNvPr>
            <p:cNvSpPr/>
            <p:nvPr>
              <p:custDataLst>
                <p:tags r:id="rId876"/>
              </p:custDataLst>
            </p:nvPr>
          </p:nvSpPr>
          <p:spPr>
            <a:xfrm>
              <a:off x="14569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" name="Google Shape;17894;p134">
              <a:extLst>
                <a:ext uri="{FF2B5EF4-FFF2-40B4-BE49-F238E27FC236}">
                  <a16:creationId xmlns:a16="http://schemas.microsoft.com/office/drawing/2014/main" id="{B420553D-A7E7-67B5-EE81-3D33840835A9}"/>
                </a:ext>
              </a:extLst>
            </p:cNvPr>
            <p:cNvSpPr/>
            <p:nvPr>
              <p:custDataLst>
                <p:tags r:id="rId877"/>
              </p:custDataLst>
            </p:nvPr>
          </p:nvSpPr>
          <p:spPr>
            <a:xfrm>
              <a:off x="14569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" name="Google Shape;17895;p134">
              <a:extLst>
                <a:ext uri="{FF2B5EF4-FFF2-40B4-BE49-F238E27FC236}">
                  <a16:creationId xmlns:a16="http://schemas.microsoft.com/office/drawing/2014/main" id="{59A2E36E-D9E5-8877-2616-F3D69BA6996D}"/>
                </a:ext>
              </a:extLst>
            </p:cNvPr>
            <p:cNvSpPr/>
            <p:nvPr>
              <p:custDataLst>
                <p:tags r:id="rId878"/>
              </p:custDataLst>
            </p:nvPr>
          </p:nvSpPr>
          <p:spPr>
            <a:xfrm>
              <a:off x="13809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" name="Google Shape;17896;p134">
              <a:extLst>
                <a:ext uri="{FF2B5EF4-FFF2-40B4-BE49-F238E27FC236}">
                  <a16:creationId xmlns:a16="http://schemas.microsoft.com/office/drawing/2014/main" id="{874CBE33-47B8-145B-6785-30CEA1A6FF38}"/>
                </a:ext>
              </a:extLst>
            </p:cNvPr>
            <p:cNvSpPr/>
            <p:nvPr>
              <p:custDataLst>
                <p:tags r:id="rId879"/>
              </p:custDataLst>
            </p:nvPr>
          </p:nvSpPr>
          <p:spPr>
            <a:xfrm>
              <a:off x="13809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" name="Google Shape;17897;p134">
              <a:extLst>
                <a:ext uri="{FF2B5EF4-FFF2-40B4-BE49-F238E27FC236}">
                  <a16:creationId xmlns:a16="http://schemas.microsoft.com/office/drawing/2014/main" id="{3C9AD4F5-5DF8-66E2-092E-B4D710C7C3FF}"/>
                </a:ext>
              </a:extLst>
            </p:cNvPr>
            <p:cNvSpPr/>
            <p:nvPr>
              <p:custDataLst>
                <p:tags r:id="rId880"/>
              </p:custDataLst>
            </p:nvPr>
          </p:nvSpPr>
          <p:spPr>
            <a:xfrm>
              <a:off x="1380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" name="Google Shape;17898;p134">
              <a:extLst>
                <a:ext uri="{FF2B5EF4-FFF2-40B4-BE49-F238E27FC236}">
                  <a16:creationId xmlns:a16="http://schemas.microsoft.com/office/drawing/2014/main" id="{72456C14-41B1-1F12-D144-155A14D7414A}"/>
                </a:ext>
              </a:extLst>
            </p:cNvPr>
            <p:cNvSpPr/>
            <p:nvPr>
              <p:custDataLst>
                <p:tags r:id="rId881"/>
              </p:custDataLst>
            </p:nvPr>
          </p:nvSpPr>
          <p:spPr>
            <a:xfrm>
              <a:off x="1380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" name="Google Shape;17899;p134">
              <a:extLst>
                <a:ext uri="{FF2B5EF4-FFF2-40B4-BE49-F238E27FC236}">
                  <a16:creationId xmlns:a16="http://schemas.microsoft.com/office/drawing/2014/main" id="{E12D731D-9431-F380-6077-2EE11762BAF3}"/>
                </a:ext>
              </a:extLst>
            </p:cNvPr>
            <p:cNvSpPr/>
            <p:nvPr>
              <p:custDataLst>
                <p:tags r:id="rId882"/>
              </p:custDataLst>
            </p:nvPr>
          </p:nvSpPr>
          <p:spPr>
            <a:xfrm>
              <a:off x="1380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" name="Google Shape;17900;p134">
              <a:extLst>
                <a:ext uri="{FF2B5EF4-FFF2-40B4-BE49-F238E27FC236}">
                  <a16:creationId xmlns:a16="http://schemas.microsoft.com/office/drawing/2014/main" id="{CE493E5D-8C1A-5894-0154-D8F7834B5E1E}"/>
                </a:ext>
              </a:extLst>
            </p:cNvPr>
            <p:cNvSpPr/>
            <p:nvPr>
              <p:custDataLst>
                <p:tags r:id="rId883"/>
              </p:custDataLst>
            </p:nvPr>
          </p:nvSpPr>
          <p:spPr>
            <a:xfrm>
              <a:off x="1380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" name="Google Shape;17901;p134">
              <a:extLst>
                <a:ext uri="{FF2B5EF4-FFF2-40B4-BE49-F238E27FC236}">
                  <a16:creationId xmlns:a16="http://schemas.microsoft.com/office/drawing/2014/main" id="{E188E1FF-3657-8EAB-0BCA-77BA1DF5B960}"/>
                </a:ext>
              </a:extLst>
            </p:cNvPr>
            <p:cNvSpPr/>
            <p:nvPr>
              <p:custDataLst>
                <p:tags r:id="rId884"/>
              </p:custDataLst>
            </p:nvPr>
          </p:nvSpPr>
          <p:spPr>
            <a:xfrm>
              <a:off x="1380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" name="Google Shape;17902;p134">
              <a:extLst>
                <a:ext uri="{FF2B5EF4-FFF2-40B4-BE49-F238E27FC236}">
                  <a16:creationId xmlns:a16="http://schemas.microsoft.com/office/drawing/2014/main" id="{BEE84BBA-F901-7C7A-B3E7-4C4ACE9A0F59}"/>
                </a:ext>
              </a:extLst>
            </p:cNvPr>
            <p:cNvSpPr/>
            <p:nvPr>
              <p:custDataLst>
                <p:tags r:id="rId885"/>
              </p:custDataLst>
            </p:nvPr>
          </p:nvSpPr>
          <p:spPr>
            <a:xfrm>
              <a:off x="1380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" name="Google Shape;17903;p134">
              <a:extLst>
                <a:ext uri="{FF2B5EF4-FFF2-40B4-BE49-F238E27FC236}">
                  <a16:creationId xmlns:a16="http://schemas.microsoft.com/office/drawing/2014/main" id="{F94F12E3-FB41-C5E7-D792-3B5FB4A9BC7E}"/>
                </a:ext>
              </a:extLst>
            </p:cNvPr>
            <p:cNvSpPr/>
            <p:nvPr>
              <p:custDataLst>
                <p:tags r:id="rId886"/>
              </p:custDataLst>
            </p:nvPr>
          </p:nvSpPr>
          <p:spPr>
            <a:xfrm>
              <a:off x="1380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" name="Google Shape;17904;p134">
              <a:extLst>
                <a:ext uri="{FF2B5EF4-FFF2-40B4-BE49-F238E27FC236}">
                  <a16:creationId xmlns:a16="http://schemas.microsoft.com/office/drawing/2014/main" id="{5C2F19BE-4EF9-D0EE-9F70-7CC5C4674A08}"/>
                </a:ext>
              </a:extLst>
            </p:cNvPr>
            <p:cNvSpPr/>
            <p:nvPr>
              <p:custDataLst>
                <p:tags r:id="rId887"/>
              </p:custDataLst>
            </p:nvPr>
          </p:nvSpPr>
          <p:spPr>
            <a:xfrm>
              <a:off x="1380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" name="Google Shape;17905;p134">
              <a:extLst>
                <a:ext uri="{FF2B5EF4-FFF2-40B4-BE49-F238E27FC236}">
                  <a16:creationId xmlns:a16="http://schemas.microsoft.com/office/drawing/2014/main" id="{B730241B-C6B2-3D40-5DEA-D346AE0EDB91}"/>
                </a:ext>
              </a:extLst>
            </p:cNvPr>
            <p:cNvSpPr/>
            <p:nvPr>
              <p:custDataLst>
                <p:tags r:id="rId888"/>
              </p:custDataLst>
            </p:nvPr>
          </p:nvSpPr>
          <p:spPr>
            <a:xfrm>
              <a:off x="1380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" name="Google Shape;17906;p134">
              <a:extLst>
                <a:ext uri="{FF2B5EF4-FFF2-40B4-BE49-F238E27FC236}">
                  <a16:creationId xmlns:a16="http://schemas.microsoft.com/office/drawing/2014/main" id="{0E212008-19DE-768C-FCD0-956AA1856D74}"/>
                </a:ext>
              </a:extLst>
            </p:cNvPr>
            <p:cNvSpPr/>
            <p:nvPr>
              <p:custDataLst>
                <p:tags r:id="rId889"/>
              </p:custDataLst>
            </p:nvPr>
          </p:nvSpPr>
          <p:spPr>
            <a:xfrm>
              <a:off x="1380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" name="Google Shape;17907;p134">
              <a:extLst>
                <a:ext uri="{FF2B5EF4-FFF2-40B4-BE49-F238E27FC236}">
                  <a16:creationId xmlns:a16="http://schemas.microsoft.com/office/drawing/2014/main" id="{0AE8BD87-9FBA-BCC8-34B0-302D9D0BF091}"/>
                </a:ext>
              </a:extLst>
            </p:cNvPr>
            <p:cNvSpPr/>
            <p:nvPr>
              <p:custDataLst>
                <p:tags r:id="rId890"/>
              </p:custDataLst>
            </p:nvPr>
          </p:nvSpPr>
          <p:spPr>
            <a:xfrm>
              <a:off x="13809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" name="Google Shape;17908;p134">
              <a:extLst>
                <a:ext uri="{FF2B5EF4-FFF2-40B4-BE49-F238E27FC236}">
                  <a16:creationId xmlns:a16="http://schemas.microsoft.com/office/drawing/2014/main" id="{A301FF4E-8C68-48C9-29D1-9474EE09B512}"/>
                </a:ext>
              </a:extLst>
            </p:cNvPr>
            <p:cNvSpPr/>
            <p:nvPr>
              <p:custDataLst>
                <p:tags r:id="rId891"/>
              </p:custDataLst>
            </p:nvPr>
          </p:nvSpPr>
          <p:spPr>
            <a:xfrm>
              <a:off x="1380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" name="Google Shape;17909;p134">
              <a:extLst>
                <a:ext uri="{FF2B5EF4-FFF2-40B4-BE49-F238E27FC236}">
                  <a16:creationId xmlns:a16="http://schemas.microsoft.com/office/drawing/2014/main" id="{5DFAA293-869D-7607-6FDE-8E928DBD35A2}"/>
                </a:ext>
              </a:extLst>
            </p:cNvPr>
            <p:cNvSpPr/>
            <p:nvPr>
              <p:custDataLst>
                <p:tags r:id="rId892"/>
              </p:custDataLst>
            </p:nvPr>
          </p:nvSpPr>
          <p:spPr>
            <a:xfrm>
              <a:off x="1380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" name="Google Shape;17910;p134">
              <a:extLst>
                <a:ext uri="{FF2B5EF4-FFF2-40B4-BE49-F238E27FC236}">
                  <a16:creationId xmlns:a16="http://schemas.microsoft.com/office/drawing/2014/main" id="{22609BAC-41B9-2C8C-4870-52EDDD0CE830}"/>
                </a:ext>
              </a:extLst>
            </p:cNvPr>
            <p:cNvSpPr/>
            <p:nvPr>
              <p:custDataLst>
                <p:tags r:id="rId893"/>
              </p:custDataLst>
            </p:nvPr>
          </p:nvSpPr>
          <p:spPr>
            <a:xfrm>
              <a:off x="1380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" name="Google Shape;17911;p134">
              <a:extLst>
                <a:ext uri="{FF2B5EF4-FFF2-40B4-BE49-F238E27FC236}">
                  <a16:creationId xmlns:a16="http://schemas.microsoft.com/office/drawing/2014/main" id="{F4FBA517-E081-7C7A-78E5-400D01C8D10D}"/>
                </a:ext>
              </a:extLst>
            </p:cNvPr>
            <p:cNvSpPr/>
            <p:nvPr>
              <p:custDataLst>
                <p:tags r:id="rId894"/>
              </p:custDataLst>
            </p:nvPr>
          </p:nvSpPr>
          <p:spPr>
            <a:xfrm>
              <a:off x="1380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" name="Google Shape;17912;p134">
              <a:extLst>
                <a:ext uri="{FF2B5EF4-FFF2-40B4-BE49-F238E27FC236}">
                  <a16:creationId xmlns:a16="http://schemas.microsoft.com/office/drawing/2014/main" id="{659F1200-9D98-7C47-8CC1-4B4AD1077A17}"/>
                </a:ext>
              </a:extLst>
            </p:cNvPr>
            <p:cNvSpPr/>
            <p:nvPr>
              <p:custDataLst>
                <p:tags r:id="rId895"/>
              </p:custDataLst>
            </p:nvPr>
          </p:nvSpPr>
          <p:spPr>
            <a:xfrm>
              <a:off x="1380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" name="Google Shape;17913;p134">
              <a:extLst>
                <a:ext uri="{FF2B5EF4-FFF2-40B4-BE49-F238E27FC236}">
                  <a16:creationId xmlns:a16="http://schemas.microsoft.com/office/drawing/2014/main" id="{B12BF053-9069-3182-AE4B-CBAFB4752494}"/>
                </a:ext>
              </a:extLst>
            </p:cNvPr>
            <p:cNvSpPr/>
            <p:nvPr>
              <p:custDataLst>
                <p:tags r:id="rId896"/>
              </p:custDataLst>
            </p:nvPr>
          </p:nvSpPr>
          <p:spPr>
            <a:xfrm>
              <a:off x="13047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" name="Google Shape;17914;p134">
              <a:extLst>
                <a:ext uri="{FF2B5EF4-FFF2-40B4-BE49-F238E27FC236}">
                  <a16:creationId xmlns:a16="http://schemas.microsoft.com/office/drawing/2014/main" id="{B85EEB44-183E-3EA8-EEB8-F9E1334BCB23}"/>
                </a:ext>
              </a:extLst>
            </p:cNvPr>
            <p:cNvSpPr/>
            <p:nvPr>
              <p:custDataLst>
                <p:tags r:id="rId897"/>
              </p:custDataLst>
            </p:nvPr>
          </p:nvSpPr>
          <p:spPr>
            <a:xfrm>
              <a:off x="13047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" name="Google Shape;17915;p134">
              <a:extLst>
                <a:ext uri="{FF2B5EF4-FFF2-40B4-BE49-F238E27FC236}">
                  <a16:creationId xmlns:a16="http://schemas.microsoft.com/office/drawing/2014/main" id="{07511FB4-7DCD-9CA5-8F81-B50E0B41A692}"/>
                </a:ext>
              </a:extLst>
            </p:cNvPr>
            <p:cNvSpPr/>
            <p:nvPr>
              <p:custDataLst>
                <p:tags r:id="rId898"/>
              </p:custDataLst>
            </p:nvPr>
          </p:nvSpPr>
          <p:spPr>
            <a:xfrm>
              <a:off x="130470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" name="Google Shape;17916;p134">
              <a:extLst>
                <a:ext uri="{FF2B5EF4-FFF2-40B4-BE49-F238E27FC236}">
                  <a16:creationId xmlns:a16="http://schemas.microsoft.com/office/drawing/2014/main" id="{12A0E370-2B06-9481-F721-BAE2A356C80E}"/>
                </a:ext>
              </a:extLst>
            </p:cNvPr>
            <p:cNvSpPr/>
            <p:nvPr>
              <p:custDataLst>
                <p:tags r:id="rId899"/>
              </p:custDataLst>
            </p:nvPr>
          </p:nvSpPr>
          <p:spPr>
            <a:xfrm>
              <a:off x="13047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" name="Google Shape;17917;p134">
              <a:extLst>
                <a:ext uri="{FF2B5EF4-FFF2-40B4-BE49-F238E27FC236}">
                  <a16:creationId xmlns:a16="http://schemas.microsoft.com/office/drawing/2014/main" id="{F02EAEE2-DEF0-F670-7EC6-76C40266B770}"/>
                </a:ext>
              </a:extLst>
            </p:cNvPr>
            <p:cNvSpPr/>
            <p:nvPr>
              <p:custDataLst>
                <p:tags r:id="rId900"/>
              </p:custDataLst>
            </p:nvPr>
          </p:nvSpPr>
          <p:spPr>
            <a:xfrm>
              <a:off x="13047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" name="Google Shape;17918;p134">
              <a:extLst>
                <a:ext uri="{FF2B5EF4-FFF2-40B4-BE49-F238E27FC236}">
                  <a16:creationId xmlns:a16="http://schemas.microsoft.com/office/drawing/2014/main" id="{15ACEA9B-676F-FBA0-6D1A-53339C23135B}"/>
                </a:ext>
              </a:extLst>
            </p:cNvPr>
            <p:cNvSpPr/>
            <p:nvPr>
              <p:custDataLst>
                <p:tags r:id="rId901"/>
              </p:custDataLst>
            </p:nvPr>
          </p:nvSpPr>
          <p:spPr>
            <a:xfrm>
              <a:off x="13047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" name="Google Shape;17919;p134">
              <a:extLst>
                <a:ext uri="{FF2B5EF4-FFF2-40B4-BE49-F238E27FC236}">
                  <a16:creationId xmlns:a16="http://schemas.microsoft.com/office/drawing/2014/main" id="{7B371296-D183-37BF-7932-90E764E6E5C4}"/>
                </a:ext>
              </a:extLst>
            </p:cNvPr>
            <p:cNvSpPr/>
            <p:nvPr>
              <p:custDataLst>
                <p:tags r:id="rId902"/>
              </p:custDataLst>
            </p:nvPr>
          </p:nvSpPr>
          <p:spPr>
            <a:xfrm>
              <a:off x="13047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" name="Google Shape;17920;p134">
              <a:extLst>
                <a:ext uri="{FF2B5EF4-FFF2-40B4-BE49-F238E27FC236}">
                  <a16:creationId xmlns:a16="http://schemas.microsoft.com/office/drawing/2014/main" id="{DE9DAB20-0A61-9FEB-7F50-CD7A22F82122}"/>
                </a:ext>
              </a:extLst>
            </p:cNvPr>
            <p:cNvSpPr/>
            <p:nvPr>
              <p:custDataLst>
                <p:tags r:id="rId903"/>
              </p:custDataLst>
            </p:nvPr>
          </p:nvSpPr>
          <p:spPr>
            <a:xfrm>
              <a:off x="13047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" name="Google Shape;17921;p134">
              <a:extLst>
                <a:ext uri="{FF2B5EF4-FFF2-40B4-BE49-F238E27FC236}">
                  <a16:creationId xmlns:a16="http://schemas.microsoft.com/office/drawing/2014/main" id="{9379AE6A-F26E-C483-0F65-490FCBBB97FC}"/>
                </a:ext>
              </a:extLst>
            </p:cNvPr>
            <p:cNvSpPr/>
            <p:nvPr>
              <p:custDataLst>
                <p:tags r:id="rId904"/>
              </p:custDataLst>
            </p:nvPr>
          </p:nvSpPr>
          <p:spPr>
            <a:xfrm>
              <a:off x="13047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0" name="Google Shape;17922;p134">
              <a:extLst>
                <a:ext uri="{FF2B5EF4-FFF2-40B4-BE49-F238E27FC236}">
                  <a16:creationId xmlns:a16="http://schemas.microsoft.com/office/drawing/2014/main" id="{3FC51CAC-C167-38E2-21D7-A94C4C7AEF57}"/>
                </a:ext>
              </a:extLst>
            </p:cNvPr>
            <p:cNvSpPr/>
            <p:nvPr>
              <p:custDataLst>
                <p:tags r:id="rId905"/>
              </p:custDataLst>
            </p:nvPr>
          </p:nvSpPr>
          <p:spPr>
            <a:xfrm>
              <a:off x="13047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1" name="Google Shape;17923;p134">
              <a:extLst>
                <a:ext uri="{FF2B5EF4-FFF2-40B4-BE49-F238E27FC236}">
                  <a16:creationId xmlns:a16="http://schemas.microsoft.com/office/drawing/2014/main" id="{EDA82584-AFA5-7B19-BDAC-3FA15E4C6470}"/>
                </a:ext>
              </a:extLst>
            </p:cNvPr>
            <p:cNvSpPr/>
            <p:nvPr>
              <p:custDataLst>
                <p:tags r:id="rId906"/>
              </p:custDataLst>
            </p:nvPr>
          </p:nvSpPr>
          <p:spPr>
            <a:xfrm>
              <a:off x="13047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2" name="Google Shape;17924;p134">
              <a:extLst>
                <a:ext uri="{FF2B5EF4-FFF2-40B4-BE49-F238E27FC236}">
                  <a16:creationId xmlns:a16="http://schemas.microsoft.com/office/drawing/2014/main" id="{445F08D1-2530-9B36-A5DE-F987CE38CDCC}"/>
                </a:ext>
              </a:extLst>
            </p:cNvPr>
            <p:cNvSpPr/>
            <p:nvPr>
              <p:custDataLst>
                <p:tags r:id="rId907"/>
              </p:custDataLst>
            </p:nvPr>
          </p:nvSpPr>
          <p:spPr>
            <a:xfrm>
              <a:off x="13047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3" name="Google Shape;17925;p134">
              <a:extLst>
                <a:ext uri="{FF2B5EF4-FFF2-40B4-BE49-F238E27FC236}">
                  <a16:creationId xmlns:a16="http://schemas.microsoft.com/office/drawing/2014/main" id="{DBC6DC64-31D4-B55D-C49A-4C191A18BE4C}"/>
                </a:ext>
              </a:extLst>
            </p:cNvPr>
            <p:cNvSpPr/>
            <p:nvPr>
              <p:custDataLst>
                <p:tags r:id="rId908"/>
              </p:custDataLst>
            </p:nvPr>
          </p:nvSpPr>
          <p:spPr>
            <a:xfrm>
              <a:off x="13047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4" name="Google Shape;17926;p134">
              <a:extLst>
                <a:ext uri="{FF2B5EF4-FFF2-40B4-BE49-F238E27FC236}">
                  <a16:creationId xmlns:a16="http://schemas.microsoft.com/office/drawing/2014/main" id="{FF4707DB-1658-9A97-FFE3-03599CF294A0}"/>
                </a:ext>
              </a:extLst>
            </p:cNvPr>
            <p:cNvSpPr/>
            <p:nvPr>
              <p:custDataLst>
                <p:tags r:id="rId909"/>
              </p:custDataLst>
            </p:nvPr>
          </p:nvSpPr>
          <p:spPr>
            <a:xfrm>
              <a:off x="13047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5" name="Google Shape;17927;p134">
              <a:extLst>
                <a:ext uri="{FF2B5EF4-FFF2-40B4-BE49-F238E27FC236}">
                  <a16:creationId xmlns:a16="http://schemas.microsoft.com/office/drawing/2014/main" id="{F7B2BBAE-0F18-0AAF-6125-F3DCDC41A635}"/>
                </a:ext>
              </a:extLst>
            </p:cNvPr>
            <p:cNvSpPr/>
            <p:nvPr>
              <p:custDataLst>
                <p:tags r:id="rId910"/>
              </p:custDataLst>
            </p:nvPr>
          </p:nvSpPr>
          <p:spPr>
            <a:xfrm>
              <a:off x="13047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6" name="Google Shape;17928;p134">
              <a:extLst>
                <a:ext uri="{FF2B5EF4-FFF2-40B4-BE49-F238E27FC236}">
                  <a16:creationId xmlns:a16="http://schemas.microsoft.com/office/drawing/2014/main" id="{09B51BE5-42E8-2660-551E-79A8369219F9}"/>
                </a:ext>
              </a:extLst>
            </p:cNvPr>
            <p:cNvSpPr/>
            <p:nvPr>
              <p:custDataLst>
                <p:tags r:id="rId911"/>
              </p:custDataLst>
            </p:nvPr>
          </p:nvSpPr>
          <p:spPr>
            <a:xfrm>
              <a:off x="13047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7" name="Google Shape;17929;p134">
              <a:extLst>
                <a:ext uri="{FF2B5EF4-FFF2-40B4-BE49-F238E27FC236}">
                  <a16:creationId xmlns:a16="http://schemas.microsoft.com/office/drawing/2014/main" id="{3A5DE8BC-1528-426B-691D-B2AFF2F34D2F}"/>
                </a:ext>
              </a:extLst>
            </p:cNvPr>
            <p:cNvSpPr/>
            <p:nvPr>
              <p:custDataLst>
                <p:tags r:id="rId912"/>
              </p:custDataLst>
            </p:nvPr>
          </p:nvSpPr>
          <p:spPr>
            <a:xfrm>
              <a:off x="130470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8" name="Google Shape;17930;p134">
              <a:extLst>
                <a:ext uri="{FF2B5EF4-FFF2-40B4-BE49-F238E27FC236}">
                  <a16:creationId xmlns:a16="http://schemas.microsoft.com/office/drawing/2014/main" id="{271BD005-D579-9EA2-8583-646C7309DD9A}"/>
                </a:ext>
              </a:extLst>
            </p:cNvPr>
            <p:cNvSpPr/>
            <p:nvPr>
              <p:custDataLst>
                <p:tags r:id="rId913"/>
              </p:custDataLst>
            </p:nvPr>
          </p:nvSpPr>
          <p:spPr>
            <a:xfrm>
              <a:off x="12284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9" name="Google Shape;17931;p134">
              <a:extLst>
                <a:ext uri="{FF2B5EF4-FFF2-40B4-BE49-F238E27FC236}">
                  <a16:creationId xmlns:a16="http://schemas.microsoft.com/office/drawing/2014/main" id="{B27B408F-67A8-D136-2F41-79D93F1747BB}"/>
                </a:ext>
              </a:extLst>
            </p:cNvPr>
            <p:cNvSpPr/>
            <p:nvPr>
              <p:custDataLst>
                <p:tags r:id="rId914"/>
              </p:custDataLst>
            </p:nvPr>
          </p:nvSpPr>
          <p:spPr>
            <a:xfrm>
              <a:off x="12284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0" name="Google Shape;17932;p134">
              <a:extLst>
                <a:ext uri="{FF2B5EF4-FFF2-40B4-BE49-F238E27FC236}">
                  <a16:creationId xmlns:a16="http://schemas.microsoft.com/office/drawing/2014/main" id="{1572F89E-B3DA-0D35-2B2F-32EF520CB113}"/>
                </a:ext>
              </a:extLst>
            </p:cNvPr>
            <p:cNvSpPr/>
            <p:nvPr>
              <p:custDataLst>
                <p:tags r:id="rId915"/>
              </p:custDataLst>
            </p:nvPr>
          </p:nvSpPr>
          <p:spPr>
            <a:xfrm>
              <a:off x="12284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1" name="Google Shape;17933;p134">
              <a:extLst>
                <a:ext uri="{FF2B5EF4-FFF2-40B4-BE49-F238E27FC236}">
                  <a16:creationId xmlns:a16="http://schemas.microsoft.com/office/drawing/2014/main" id="{57C0584C-3DBE-BF47-A9E1-64A0E6ED9892}"/>
                </a:ext>
              </a:extLst>
            </p:cNvPr>
            <p:cNvSpPr/>
            <p:nvPr>
              <p:custDataLst>
                <p:tags r:id="rId916"/>
              </p:custDataLst>
            </p:nvPr>
          </p:nvSpPr>
          <p:spPr>
            <a:xfrm>
              <a:off x="1228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2" name="Google Shape;17934;p134">
              <a:extLst>
                <a:ext uri="{FF2B5EF4-FFF2-40B4-BE49-F238E27FC236}">
                  <a16:creationId xmlns:a16="http://schemas.microsoft.com/office/drawing/2014/main" id="{1323C3A4-C9FD-C3AC-54DE-853E0291B208}"/>
                </a:ext>
              </a:extLst>
            </p:cNvPr>
            <p:cNvSpPr/>
            <p:nvPr>
              <p:custDataLst>
                <p:tags r:id="rId917"/>
              </p:custDataLst>
            </p:nvPr>
          </p:nvSpPr>
          <p:spPr>
            <a:xfrm>
              <a:off x="1228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3" name="Google Shape;17935;p134">
              <a:extLst>
                <a:ext uri="{FF2B5EF4-FFF2-40B4-BE49-F238E27FC236}">
                  <a16:creationId xmlns:a16="http://schemas.microsoft.com/office/drawing/2014/main" id="{FE47396A-D68E-1208-42A4-859A39DE5D67}"/>
                </a:ext>
              </a:extLst>
            </p:cNvPr>
            <p:cNvSpPr/>
            <p:nvPr>
              <p:custDataLst>
                <p:tags r:id="rId918"/>
              </p:custDataLst>
            </p:nvPr>
          </p:nvSpPr>
          <p:spPr>
            <a:xfrm>
              <a:off x="1228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4" name="Google Shape;17936;p134">
              <a:extLst>
                <a:ext uri="{FF2B5EF4-FFF2-40B4-BE49-F238E27FC236}">
                  <a16:creationId xmlns:a16="http://schemas.microsoft.com/office/drawing/2014/main" id="{0D2D0289-F623-7911-FBA1-23C875CADDDC}"/>
                </a:ext>
              </a:extLst>
            </p:cNvPr>
            <p:cNvSpPr/>
            <p:nvPr>
              <p:custDataLst>
                <p:tags r:id="rId919"/>
              </p:custDataLst>
            </p:nvPr>
          </p:nvSpPr>
          <p:spPr>
            <a:xfrm>
              <a:off x="122847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5" name="Google Shape;17937;p134">
              <a:extLst>
                <a:ext uri="{FF2B5EF4-FFF2-40B4-BE49-F238E27FC236}">
                  <a16:creationId xmlns:a16="http://schemas.microsoft.com/office/drawing/2014/main" id="{0A08E09E-AA8B-21D8-4F4C-BF1A012040DE}"/>
                </a:ext>
              </a:extLst>
            </p:cNvPr>
            <p:cNvSpPr/>
            <p:nvPr>
              <p:custDataLst>
                <p:tags r:id="rId920"/>
              </p:custDataLst>
            </p:nvPr>
          </p:nvSpPr>
          <p:spPr>
            <a:xfrm>
              <a:off x="1228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" name="Google Shape;17938;p134">
              <a:extLst>
                <a:ext uri="{FF2B5EF4-FFF2-40B4-BE49-F238E27FC236}">
                  <a16:creationId xmlns:a16="http://schemas.microsoft.com/office/drawing/2014/main" id="{57F9333C-EEC4-357F-E0EA-C0128B4AE51E}"/>
                </a:ext>
              </a:extLst>
            </p:cNvPr>
            <p:cNvSpPr/>
            <p:nvPr>
              <p:custDataLst>
                <p:tags r:id="rId921"/>
              </p:custDataLst>
            </p:nvPr>
          </p:nvSpPr>
          <p:spPr>
            <a:xfrm>
              <a:off x="1228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" name="Google Shape;17939;p134">
              <a:extLst>
                <a:ext uri="{FF2B5EF4-FFF2-40B4-BE49-F238E27FC236}">
                  <a16:creationId xmlns:a16="http://schemas.microsoft.com/office/drawing/2014/main" id="{24E9707F-5987-96B9-8FF1-02761A1F5283}"/>
                </a:ext>
              </a:extLst>
            </p:cNvPr>
            <p:cNvSpPr/>
            <p:nvPr>
              <p:custDataLst>
                <p:tags r:id="rId922"/>
              </p:custDataLst>
            </p:nvPr>
          </p:nvSpPr>
          <p:spPr>
            <a:xfrm>
              <a:off x="1228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" name="Google Shape;17940;p134">
              <a:extLst>
                <a:ext uri="{FF2B5EF4-FFF2-40B4-BE49-F238E27FC236}">
                  <a16:creationId xmlns:a16="http://schemas.microsoft.com/office/drawing/2014/main" id="{7B26B1FB-77E1-C999-A0EA-5A6EE696976B}"/>
                </a:ext>
              </a:extLst>
            </p:cNvPr>
            <p:cNvSpPr/>
            <p:nvPr>
              <p:custDataLst>
                <p:tags r:id="rId923"/>
              </p:custDataLst>
            </p:nvPr>
          </p:nvSpPr>
          <p:spPr>
            <a:xfrm>
              <a:off x="1228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" name="Google Shape;17941;p134">
              <a:extLst>
                <a:ext uri="{FF2B5EF4-FFF2-40B4-BE49-F238E27FC236}">
                  <a16:creationId xmlns:a16="http://schemas.microsoft.com/office/drawing/2014/main" id="{256A26E2-8B65-77D3-59BA-25368A46ED8F}"/>
                </a:ext>
              </a:extLst>
            </p:cNvPr>
            <p:cNvSpPr/>
            <p:nvPr>
              <p:custDataLst>
                <p:tags r:id="rId924"/>
              </p:custDataLst>
            </p:nvPr>
          </p:nvSpPr>
          <p:spPr>
            <a:xfrm>
              <a:off x="1228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" name="Google Shape;17942;p134">
              <a:extLst>
                <a:ext uri="{FF2B5EF4-FFF2-40B4-BE49-F238E27FC236}">
                  <a16:creationId xmlns:a16="http://schemas.microsoft.com/office/drawing/2014/main" id="{8677D0DA-8F1A-12E8-A0C4-0F559BDD818B}"/>
                </a:ext>
              </a:extLst>
            </p:cNvPr>
            <p:cNvSpPr/>
            <p:nvPr>
              <p:custDataLst>
                <p:tags r:id="rId925"/>
              </p:custDataLst>
            </p:nvPr>
          </p:nvSpPr>
          <p:spPr>
            <a:xfrm>
              <a:off x="1228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" name="Google Shape;17943;p134">
              <a:extLst>
                <a:ext uri="{FF2B5EF4-FFF2-40B4-BE49-F238E27FC236}">
                  <a16:creationId xmlns:a16="http://schemas.microsoft.com/office/drawing/2014/main" id="{87C22FD2-8280-354D-3763-1C4D79F57DE4}"/>
                </a:ext>
              </a:extLst>
            </p:cNvPr>
            <p:cNvSpPr/>
            <p:nvPr>
              <p:custDataLst>
                <p:tags r:id="rId926"/>
              </p:custDataLst>
            </p:nvPr>
          </p:nvSpPr>
          <p:spPr>
            <a:xfrm>
              <a:off x="1228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" name="Google Shape;17944;p134">
              <a:extLst>
                <a:ext uri="{FF2B5EF4-FFF2-40B4-BE49-F238E27FC236}">
                  <a16:creationId xmlns:a16="http://schemas.microsoft.com/office/drawing/2014/main" id="{4AD09CA1-4316-5986-603F-63CB1D12C56A}"/>
                </a:ext>
              </a:extLst>
            </p:cNvPr>
            <p:cNvSpPr/>
            <p:nvPr>
              <p:custDataLst>
                <p:tags r:id="rId927"/>
              </p:custDataLst>
            </p:nvPr>
          </p:nvSpPr>
          <p:spPr>
            <a:xfrm>
              <a:off x="1228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3" name="Google Shape;17945;p134">
              <a:extLst>
                <a:ext uri="{FF2B5EF4-FFF2-40B4-BE49-F238E27FC236}">
                  <a16:creationId xmlns:a16="http://schemas.microsoft.com/office/drawing/2014/main" id="{92FCC96E-C03A-07A7-B822-82C612765B8A}"/>
                </a:ext>
              </a:extLst>
            </p:cNvPr>
            <p:cNvSpPr/>
            <p:nvPr>
              <p:custDataLst>
                <p:tags r:id="rId928"/>
              </p:custDataLst>
            </p:nvPr>
          </p:nvSpPr>
          <p:spPr>
            <a:xfrm>
              <a:off x="1228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17946;p134">
              <a:extLst>
                <a:ext uri="{FF2B5EF4-FFF2-40B4-BE49-F238E27FC236}">
                  <a16:creationId xmlns:a16="http://schemas.microsoft.com/office/drawing/2014/main" id="{97411A10-11AD-5268-4144-A9ABD0F21C85}"/>
                </a:ext>
              </a:extLst>
            </p:cNvPr>
            <p:cNvSpPr/>
            <p:nvPr>
              <p:custDataLst>
                <p:tags r:id="rId929"/>
              </p:custDataLst>
            </p:nvPr>
          </p:nvSpPr>
          <p:spPr>
            <a:xfrm>
              <a:off x="1228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17947;p134">
              <a:extLst>
                <a:ext uri="{FF2B5EF4-FFF2-40B4-BE49-F238E27FC236}">
                  <a16:creationId xmlns:a16="http://schemas.microsoft.com/office/drawing/2014/main" id="{D002E7CE-6542-7855-0B72-335CD4A27A98}"/>
                </a:ext>
              </a:extLst>
            </p:cNvPr>
            <p:cNvSpPr/>
            <p:nvPr>
              <p:custDataLst>
                <p:tags r:id="rId930"/>
              </p:custDataLst>
            </p:nvPr>
          </p:nvSpPr>
          <p:spPr>
            <a:xfrm>
              <a:off x="12284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17948;p134">
              <a:extLst>
                <a:ext uri="{FF2B5EF4-FFF2-40B4-BE49-F238E27FC236}">
                  <a16:creationId xmlns:a16="http://schemas.microsoft.com/office/drawing/2014/main" id="{8ABFCC33-B237-DDDA-9A71-DF48E5154A83}"/>
                </a:ext>
              </a:extLst>
            </p:cNvPr>
            <p:cNvSpPr/>
            <p:nvPr>
              <p:custDataLst>
                <p:tags r:id="rId931"/>
              </p:custDataLst>
            </p:nvPr>
          </p:nvSpPr>
          <p:spPr>
            <a:xfrm>
              <a:off x="1152275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17949;p134">
              <a:extLst>
                <a:ext uri="{FF2B5EF4-FFF2-40B4-BE49-F238E27FC236}">
                  <a16:creationId xmlns:a16="http://schemas.microsoft.com/office/drawing/2014/main" id="{D88978B5-8361-B2DC-3025-C78C34FA6C23}"/>
                </a:ext>
              </a:extLst>
            </p:cNvPr>
            <p:cNvSpPr/>
            <p:nvPr>
              <p:custDataLst>
                <p:tags r:id="rId932"/>
              </p:custDataLst>
            </p:nvPr>
          </p:nvSpPr>
          <p:spPr>
            <a:xfrm>
              <a:off x="1152275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17950;p134">
              <a:extLst>
                <a:ext uri="{FF2B5EF4-FFF2-40B4-BE49-F238E27FC236}">
                  <a16:creationId xmlns:a16="http://schemas.microsoft.com/office/drawing/2014/main" id="{6ECFF3B3-4BE3-28C6-CFAF-A52AC6380FB3}"/>
                </a:ext>
              </a:extLst>
            </p:cNvPr>
            <p:cNvSpPr/>
            <p:nvPr>
              <p:custDataLst>
                <p:tags r:id="rId933"/>
              </p:custDataLst>
            </p:nvPr>
          </p:nvSpPr>
          <p:spPr>
            <a:xfrm>
              <a:off x="1152275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17951;p134">
              <a:extLst>
                <a:ext uri="{FF2B5EF4-FFF2-40B4-BE49-F238E27FC236}">
                  <a16:creationId xmlns:a16="http://schemas.microsoft.com/office/drawing/2014/main" id="{EC69E111-68FC-8066-C91D-49A39FF10C43}"/>
                </a:ext>
              </a:extLst>
            </p:cNvPr>
            <p:cNvSpPr/>
            <p:nvPr>
              <p:custDataLst>
                <p:tags r:id="rId934"/>
              </p:custDataLst>
            </p:nvPr>
          </p:nvSpPr>
          <p:spPr>
            <a:xfrm>
              <a:off x="1152275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17952;p134">
              <a:extLst>
                <a:ext uri="{FF2B5EF4-FFF2-40B4-BE49-F238E27FC236}">
                  <a16:creationId xmlns:a16="http://schemas.microsoft.com/office/drawing/2014/main" id="{B77119DB-9824-200A-E24B-0169B8FCDF42}"/>
                </a:ext>
              </a:extLst>
            </p:cNvPr>
            <p:cNvSpPr/>
            <p:nvPr>
              <p:custDataLst>
                <p:tags r:id="rId935"/>
              </p:custDataLst>
            </p:nvPr>
          </p:nvSpPr>
          <p:spPr>
            <a:xfrm>
              <a:off x="11522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17953;p134">
              <a:extLst>
                <a:ext uri="{FF2B5EF4-FFF2-40B4-BE49-F238E27FC236}">
                  <a16:creationId xmlns:a16="http://schemas.microsoft.com/office/drawing/2014/main" id="{55384A39-E66A-7720-A07F-18DDCB68604E}"/>
                </a:ext>
              </a:extLst>
            </p:cNvPr>
            <p:cNvSpPr/>
            <p:nvPr>
              <p:custDataLst>
                <p:tags r:id="rId936"/>
              </p:custDataLst>
            </p:nvPr>
          </p:nvSpPr>
          <p:spPr>
            <a:xfrm>
              <a:off x="1152275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17954;p134">
              <a:extLst>
                <a:ext uri="{FF2B5EF4-FFF2-40B4-BE49-F238E27FC236}">
                  <a16:creationId xmlns:a16="http://schemas.microsoft.com/office/drawing/2014/main" id="{55E76B0A-85D3-9F14-8963-474091BF3656}"/>
                </a:ext>
              </a:extLst>
            </p:cNvPr>
            <p:cNvSpPr/>
            <p:nvPr>
              <p:custDataLst>
                <p:tags r:id="rId937"/>
              </p:custDataLst>
            </p:nvPr>
          </p:nvSpPr>
          <p:spPr>
            <a:xfrm>
              <a:off x="1152275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17955;p134">
              <a:extLst>
                <a:ext uri="{FF2B5EF4-FFF2-40B4-BE49-F238E27FC236}">
                  <a16:creationId xmlns:a16="http://schemas.microsoft.com/office/drawing/2014/main" id="{3E0C8AF2-B19F-D696-CCB6-938AFA180D00}"/>
                </a:ext>
              </a:extLst>
            </p:cNvPr>
            <p:cNvSpPr/>
            <p:nvPr>
              <p:custDataLst>
                <p:tags r:id="rId938"/>
              </p:custDataLst>
            </p:nvPr>
          </p:nvSpPr>
          <p:spPr>
            <a:xfrm>
              <a:off x="1152275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17956;p134">
              <a:extLst>
                <a:ext uri="{FF2B5EF4-FFF2-40B4-BE49-F238E27FC236}">
                  <a16:creationId xmlns:a16="http://schemas.microsoft.com/office/drawing/2014/main" id="{BCA197A6-59F8-CC15-016E-4DF3BEDBA171}"/>
                </a:ext>
              </a:extLst>
            </p:cNvPr>
            <p:cNvSpPr/>
            <p:nvPr>
              <p:custDataLst>
                <p:tags r:id="rId939"/>
              </p:custDataLst>
            </p:nvPr>
          </p:nvSpPr>
          <p:spPr>
            <a:xfrm>
              <a:off x="1152275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17957;p134">
              <a:extLst>
                <a:ext uri="{FF2B5EF4-FFF2-40B4-BE49-F238E27FC236}">
                  <a16:creationId xmlns:a16="http://schemas.microsoft.com/office/drawing/2014/main" id="{DF010BFF-86C0-757E-5123-5D4165C4214F}"/>
                </a:ext>
              </a:extLst>
            </p:cNvPr>
            <p:cNvSpPr/>
            <p:nvPr>
              <p:custDataLst>
                <p:tags r:id="rId940"/>
              </p:custDataLst>
            </p:nvPr>
          </p:nvSpPr>
          <p:spPr>
            <a:xfrm>
              <a:off x="1152275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17958;p134">
              <a:extLst>
                <a:ext uri="{FF2B5EF4-FFF2-40B4-BE49-F238E27FC236}">
                  <a16:creationId xmlns:a16="http://schemas.microsoft.com/office/drawing/2014/main" id="{887477A0-0EB9-3DCF-7823-65F026B7DBCF}"/>
                </a:ext>
              </a:extLst>
            </p:cNvPr>
            <p:cNvSpPr/>
            <p:nvPr>
              <p:custDataLst>
                <p:tags r:id="rId941"/>
              </p:custDataLst>
            </p:nvPr>
          </p:nvSpPr>
          <p:spPr>
            <a:xfrm>
              <a:off x="11522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17959;p134">
              <a:extLst>
                <a:ext uri="{FF2B5EF4-FFF2-40B4-BE49-F238E27FC236}">
                  <a16:creationId xmlns:a16="http://schemas.microsoft.com/office/drawing/2014/main" id="{4EE38DE7-9668-749B-28A7-15655BA80F95}"/>
                </a:ext>
              </a:extLst>
            </p:cNvPr>
            <p:cNvSpPr/>
            <p:nvPr>
              <p:custDataLst>
                <p:tags r:id="rId942"/>
              </p:custDataLst>
            </p:nvPr>
          </p:nvSpPr>
          <p:spPr>
            <a:xfrm>
              <a:off x="11522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8" name="Google Shape;17960;p134">
              <a:extLst>
                <a:ext uri="{FF2B5EF4-FFF2-40B4-BE49-F238E27FC236}">
                  <a16:creationId xmlns:a16="http://schemas.microsoft.com/office/drawing/2014/main" id="{752860A2-D5DB-50BF-0021-04A0465EA534}"/>
                </a:ext>
              </a:extLst>
            </p:cNvPr>
            <p:cNvSpPr/>
            <p:nvPr>
              <p:custDataLst>
                <p:tags r:id="rId943"/>
              </p:custDataLst>
            </p:nvPr>
          </p:nvSpPr>
          <p:spPr>
            <a:xfrm>
              <a:off x="11522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9" name="Google Shape;17961;p134">
              <a:extLst>
                <a:ext uri="{FF2B5EF4-FFF2-40B4-BE49-F238E27FC236}">
                  <a16:creationId xmlns:a16="http://schemas.microsoft.com/office/drawing/2014/main" id="{C55E4378-5A03-4464-1B70-FD1F6F963F29}"/>
                </a:ext>
              </a:extLst>
            </p:cNvPr>
            <p:cNvSpPr/>
            <p:nvPr>
              <p:custDataLst>
                <p:tags r:id="rId944"/>
              </p:custDataLst>
            </p:nvPr>
          </p:nvSpPr>
          <p:spPr>
            <a:xfrm>
              <a:off x="11522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17962;p134">
              <a:extLst>
                <a:ext uri="{FF2B5EF4-FFF2-40B4-BE49-F238E27FC236}">
                  <a16:creationId xmlns:a16="http://schemas.microsoft.com/office/drawing/2014/main" id="{19E05CCF-C377-676A-2989-CA83F4B6A079}"/>
                </a:ext>
              </a:extLst>
            </p:cNvPr>
            <p:cNvSpPr/>
            <p:nvPr>
              <p:custDataLst>
                <p:tags r:id="rId945"/>
              </p:custDataLst>
            </p:nvPr>
          </p:nvSpPr>
          <p:spPr>
            <a:xfrm>
              <a:off x="1152275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17963;p134">
              <a:extLst>
                <a:ext uri="{FF2B5EF4-FFF2-40B4-BE49-F238E27FC236}">
                  <a16:creationId xmlns:a16="http://schemas.microsoft.com/office/drawing/2014/main" id="{B5232B66-BDC5-341F-402D-99A8898BB8AB}"/>
                </a:ext>
              </a:extLst>
            </p:cNvPr>
            <p:cNvSpPr/>
            <p:nvPr>
              <p:custDataLst>
                <p:tags r:id="rId946"/>
              </p:custDataLst>
            </p:nvPr>
          </p:nvSpPr>
          <p:spPr>
            <a:xfrm>
              <a:off x="107605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17964;p134">
              <a:extLst>
                <a:ext uri="{FF2B5EF4-FFF2-40B4-BE49-F238E27FC236}">
                  <a16:creationId xmlns:a16="http://schemas.microsoft.com/office/drawing/2014/main" id="{1E029CBF-A279-5737-D301-2E34961DCB25}"/>
                </a:ext>
              </a:extLst>
            </p:cNvPr>
            <p:cNvSpPr/>
            <p:nvPr>
              <p:custDataLst>
                <p:tags r:id="rId947"/>
              </p:custDataLst>
            </p:nvPr>
          </p:nvSpPr>
          <p:spPr>
            <a:xfrm>
              <a:off x="10760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17965;p134">
              <a:extLst>
                <a:ext uri="{FF2B5EF4-FFF2-40B4-BE49-F238E27FC236}">
                  <a16:creationId xmlns:a16="http://schemas.microsoft.com/office/drawing/2014/main" id="{731BB7C6-2375-6F6D-74F0-0F37AAF2B759}"/>
                </a:ext>
              </a:extLst>
            </p:cNvPr>
            <p:cNvSpPr/>
            <p:nvPr>
              <p:custDataLst>
                <p:tags r:id="rId948"/>
              </p:custDataLst>
            </p:nvPr>
          </p:nvSpPr>
          <p:spPr>
            <a:xfrm>
              <a:off x="10760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17966;p134">
              <a:extLst>
                <a:ext uri="{FF2B5EF4-FFF2-40B4-BE49-F238E27FC236}">
                  <a16:creationId xmlns:a16="http://schemas.microsoft.com/office/drawing/2014/main" id="{434AC5D0-2D8D-AB50-0225-D6E6298AB7C3}"/>
                </a:ext>
              </a:extLst>
            </p:cNvPr>
            <p:cNvSpPr/>
            <p:nvPr>
              <p:custDataLst>
                <p:tags r:id="rId949"/>
              </p:custDataLst>
            </p:nvPr>
          </p:nvSpPr>
          <p:spPr>
            <a:xfrm>
              <a:off x="10760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17967;p134">
              <a:extLst>
                <a:ext uri="{FF2B5EF4-FFF2-40B4-BE49-F238E27FC236}">
                  <a16:creationId xmlns:a16="http://schemas.microsoft.com/office/drawing/2014/main" id="{81B432D8-429D-8D8C-D6C0-3721A08635E3}"/>
                </a:ext>
              </a:extLst>
            </p:cNvPr>
            <p:cNvSpPr/>
            <p:nvPr>
              <p:custDataLst>
                <p:tags r:id="rId950"/>
              </p:custDataLst>
            </p:nvPr>
          </p:nvSpPr>
          <p:spPr>
            <a:xfrm>
              <a:off x="10760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17968;p134">
              <a:extLst>
                <a:ext uri="{FF2B5EF4-FFF2-40B4-BE49-F238E27FC236}">
                  <a16:creationId xmlns:a16="http://schemas.microsoft.com/office/drawing/2014/main" id="{36A09F23-753D-A995-AFEE-A7FF84082395}"/>
                </a:ext>
              </a:extLst>
            </p:cNvPr>
            <p:cNvSpPr/>
            <p:nvPr>
              <p:custDataLst>
                <p:tags r:id="rId951"/>
              </p:custDataLst>
            </p:nvPr>
          </p:nvSpPr>
          <p:spPr>
            <a:xfrm>
              <a:off x="10760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17969;p134">
              <a:extLst>
                <a:ext uri="{FF2B5EF4-FFF2-40B4-BE49-F238E27FC236}">
                  <a16:creationId xmlns:a16="http://schemas.microsoft.com/office/drawing/2014/main" id="{E8E46A13-6E7E-1F61-9D0B-A51AF6D3D573}"/>
                </a:ext>
              </a:extLst>
            </p:cNvPr>
            <p:cNvSpPr/>
            <p:nvPr>
              <p:custDataLst>
                <p:tags r:id="rId952"/>
              </p:custDataLst>
            </p:nvPr>
          </p:nvSpPr>
          <p:spPr>
            <a:xfrm>
              <a:off x="10760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17970;p134">
              <a:extLst>
                <a:ext uri="{FF2B5EF4-FFF2-40B4-BE49-F238E27FC236}">
                  <a16:creationId xmlns:a16="http://schemas.microsoft.com/office/drawing/2014/main" id="{5246390B-00D5-87D2-3EAD-43E0337A5BC8}"/>
                </a:ext>
              </a:extLst>
            </p:cNvPr>
            <p:cNvSpPr/>
            <p:nvPr>
              <p:custDataLst>
                <p:tags r:id="rId953"/>
              </p:custDataLst>
            </p:nvPr>
          </p:nvSpPr>
          <p:spPr>
            <a:xfrm>
              <a:off x="10760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17971;p134">
              <a:extLst>
                <a:ext uri="{FF2B5EF4-FFF2-40B4-BE49-F238E27FC236}">
                  <a16:creationId xmlns:a16="http://schemas.microsoft.com/office/drawing/2014/main" id="{29821CDB-63A7-FE6D-06F2-187100BDCED0}"/>
                </a:ext>
              </a:extLst>
            </p:cNvPr>
            <p:cNvSpPr/>
            <p:nvPr>
              <p:custDataLst>
                <p:tags r:id="rId954"/>
              </p:custDataLst>
            </p:nvPr>
          </p:nvSpPr>
          <p:spPr>
            <a:xfrm>
              <a:off x="10760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17972;p134">
              <a:extLst>
                <a:ext uri="{FF2B5EF4-FFF2-40B4-BE49-F238E27FC236}">
                  <a16:creationId xmlns:a16="http://schemas.microsoft.com/office/drawing/2014/main" id="{31ACE3BF-72AB-D842-44B4-8D91F858EE79}"/>
                </a:ext>
              </a:extLst>
            </p:cNvPr>
            <p:cNvSpPr/>
            <p:nvPr>
              <p:custDataLst>
                <p:tags r:id="rId955"/>
              </p:custDataLst>
            </p:nvPr>
          </p:nvSpPr>
          <p:spPr>
            <a:xfrm>
              <a:off x="10760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17973;p134">
              <a:extLst>
                <a:ext uri="{FF2B5EF4-FFF2-40B4-BE49-F238E27FC236}">
                  <a16:creationId xmlns:a16="http://schemas.microsoft.com/office/drawing/2014/main" id="{58293AD0-B50A-177F-92AA-B8998000E890}"/>
                </a:ext>
              </a:extLst>
            </p:cNvPr>
            <p:cNvSpPr/>
            <p:nvPr>
              <p:custDataLst>
                <p:tags r:id="rId956"/>
              </p:custDataLst>
            </p:nvPr>
          </p:nvSpPr>
          <p:spPr>
            <a:xfrm>
              <a:off x="10760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17974;p134">
              <a:extLst>
                <a:ext uri="{FF2B5EF4-FFF2-40B4-BE49-F238E27FC236}">
                  <a16:creationId xmlns:a16="http://schemas.microsoft.com/office/drawing/2014/main" id="{93FCBCC4-2585-67D5-1A68-291A20B685F1}"/>
                </a:ext>
              </a:extLst>
            </p:cNvPr>
            <p:cNvSpPr/>
            <p:nvPr>
              <p:custDataLst>
                <p:tags r:id="rId957"/>
              </p:custDataLst>
            </p:nvPr>
          </p:nvSpPr>
          <p:spPr>
            <a:xfrm>
              <a:off x="10760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17975;p134">
              <a:extLst>
                <a:ext uri="{FF2B5EF4-FFF2-40B4-BE49-F238E27FC236}">
                  <a16:creationId xmlns:a16="http://schemas.microsoft.com/office/drawing/2014/main" id="{738E8AB7-79B0-BC9D-DB21-1EFFF3E0DD2C}"/>
                </a:ext>
              </a:extLst>
            </p:cNvPr>
            <p:cNvSpPr/>
            <p:nvPr>
              <p:custDataLst>
                <p:tags r:id="rId958"/>
              </p:custDataLst>
            </p:nvPr>
          </p:nvSpPr>
          <p:spPr>
            <a:xfrm>
              <a:off x="10760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17976;p134">
              <a:extLst>
                <a:ext uri="{FF2B5EF4-FFF2-40B4-BE49-F238E27FC236}">
                  <a16:creationId xmlns:a16="http://schemas.microsoft.com/office/drawing/2014/main" id="{D0D2372A-AC5E-6047-D06B-2CEF8C1877CF}"/>
                </a:ext>
              </a:extLst>
            </p:cNvPr>
            <p:cNvSpPr/>
            <p:nvPr>
              <p:custDataLst>
                <p:tags r:id="rId959"/>
              </p:custDataLst>
            </p:nvPr>
          </p:nvSpPr>
          <p:spPr>
            <a:xfrm>
              <a:off x="10760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17977;p134">
              <a:extLst>
                <a:ext uri="{FF2B5EF4-FFF2-40B4-BE49-F238E27FC236}">
                  <a16:creationId xmlns:a16="http://schemas.microsoft.com/office/drawing/2014/main" id="{9ADA6975-800A-8820-A0AC-A4D26E97EFFF}"/>
                </a:ext>
              </a:extLst>
            </p:cNvPr>
            <p:cNvSpPr/>
            <p:nvPr>
              <p:custDataLst>
                <p:tags r:id="rId960"/>
              </p:custDataLst>
            </p:nvPr>
          </p:nvSpPr>
          <p:spPr>
            <a:xfrm>
              <a:off x="10760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6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17978;p134">
              <a:extLst>
                <a:ext uri="{FF2B5EF4-FFF2-40B4-BE49-F238E27FC236}">
                  <a16:creationId xmlns:a16="http://schemas.microsoft.com/office/drawing/2014/main" id="{893D70C8-5C0F-4E11-DF00-ACCAF215F7FD}"/>
                </a:ext>
              </a:extLst>
            </p:cNvPr>
            <p:cNvSpPr/>
            <p:nvPr>
              <p:custDataLst>
                <p:tags r:id="rId961"/>
              </p:custDataLst>
            </p:nvPr>
          </p:nvSpPr>
          <p:spPr>
            <a:xfrm>
              <a:off x="1000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17979;p134">
              <a:extLst>
                <a:ext uri="{FF2B5EF4-FFF2-40B4-BE49-F238E27FC236}">
                  <a16:creationId xmlns:a16="http://schemas.microsoft.com/office/drawing/2014/main" id="{E1739719-DE9C-85EA-2F99-2BED4A85D293}"/>
                </a:ext>
              </a:extLst>
            </p:cNvPr>
            <p:cNvSpPr/>
            <p:nvPr>
              <p:custDataLst>
                <p:tags r:id="rId962"/>
              </p:custDataLst>
            </p:nvPr>
          </p:nvSpPr>
          <p:spPr>
            <a:xfrm>
              <a:off x="1000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17980;p134">
              <a:extLst>
                <a:ext uri="{FF2B5EF4-FFF2-40B4-BE49-F238E27FC236}">
                  <a16:creationId xmlns:a16="http://schemas.microsoft.com/office/drawing/2014/main" id="{1B91D767-C47B-2D96-1704-66977AF18A51}"/>
                </a:ext>
              </a:extLst>
            </p:cNvPr>
            <p:cNvSpPr/>
            <p:nvPr>
              <p:custDataLst>
                <p:tags r:id="rId963"/>
              </p:custDataLst>
            </p:nvPr>
          </p:nvSpPr>
          <p:spPr>
            <a:xfrm>
              <a:off x="1000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17981;p134">
              <a:extLst>
                <a:ext uri="{FF2B5EF4-FFF2-40B4-BE49-F238E27FC236}">
                  <a16:creationId xmlns:a16="http://schemas.microsoft.com/office/drawing/2014/main" id="{7A191C6E-0A5D-DC40-D5FC-5D6523260DA1}"/>
                </a:ext>
              </a:extLst>
            </p:cNvPr>
            <p:cNvSpPr/>
            <p:nvPr>
              <p:custDataLst>
                <p:tags r:id="rId964"/>
              </p:custDataLst>
            </p:nvPr>
          </p:nvSpPr>
          <p:spPr>
            <a:xfrm>
              <a:off x="10000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17982;p134">
              <a:extLst>
                <a:ext uri="{FF2B5EF4-FFF2-40B4-BE49-F238E27FC236}">
                  <a16:creationId xmlns:a16="http://schemas.microsoft.com/office/drawing/2014/main" id="{65001409-693B-1B96-669A-90786D0C72A4}"/>
                </a:ext>
              </a:extLst>
            </p:cNvPr>
            <p:cNvSpPr/>
            <p:nvPr>
              <p:custDataLst>
                <p:tags r:id="rId965"/>
              </p:custDataLst>
            </p:nvPr>
          </p:nvSpPr>
          <p:spPr>
            <a:xfrm>
              <a:off x="1000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17983;p134">
              <a:extLst>
                <a:ext uri="{FF2B5EF4-FFF2-40B4-BE49-F238E27FC236}">
                  <a16:creationId xmlns:a16="http://schemas.microsoft.com/office/drawing/2014/main" id="{B947D2E7-075B-EC70-B68A-0389613CDCB4}"/>
                </a:ext>
              </a:extLst>
            </p:cNvPr>
            <p:cNvSpPr/>
            <p:nvPr>
              <p:custDataLst>
                <p:tags r:id="rId966"/>
              </p:custDataLst>
            </p:nvPr>
          </p:nvSpPr>
          <p:spPr>
            <a:xfrm>
              <a:off x="1000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17984;p134">
              <a:extLst>
                <a:ext uri="{FF2B5EF4-FFF2-40B4-BE49-F238E27FC236}">
                  <a16:creationId xmlns:a16="http://schemas.microsoft.com/office/drawing/2014/main" id="{121067D1-A61C-2B58-202D-6C40073BBBD8}"/>
                </a:ext>
              </a:extLst>
            </p:cNvPr>
            <p:cNvSpPr/>
            <p:nvPr>
              <p:custDataLst>
                <p:tags r:id="rId967"/>
              </p:custDataLst>
            </p:nvPr>
          </p:nvSpPr>
          <p:spPr>
            <a:xfrm>
              <a:off x="1000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17985;p134">
              <a:extLst>
                <a:ext uri="{FF2B5EF4-FFF2-40B4-BE49-F238E27FC236}">
                  <a16:creationId xmlns:a16="http://schemas.microsoft.com/office/drawing/2014/main" id="{D6AB140D-1FAA-D6D1-EC1C-CC9E1ED1B8EE}"/>
                </a:ext>
              </a:extLst>
            </p:cNvPr>
            <p:cNvSpPr/>
            <p:nvPr>
              <p:custDataLst>
                <p:tags r:id="rId968"/>
              </p:custDataLst>
            </p:nvPr>
          </p:nvSpPr>
          <p:spPr>
            <a:xfrm>
              <a:off x="1000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2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17986;p134">
              <a:extLst>
                <a:ext uri="{FF2B5EF4-FFF2-40B4-BE49-F238E27FC236}">
                  <a16:creationId xmlns:a16="http://schemas.microsoft.com/office/drawing/2014/main" id="{8623C666-D036-5823-6962-E9FD868AD4DB}"/>
                </a:ext>
              </a:extLst>
            </p:cNvPr>
            <p:cNvSpPr/>
            <p:nvPr>
              <p:custDataLst>
                <p:tags r:id="rId969"/>
              </p:custDataLst>
            </p:nvPr>
          </p:nvSpPr>
          <p:spPr>
            <a:xfrm>
              <a:off x="10000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17987;p134">
              <a:extLst>
                <a:ext uri="{FF2B5EF4-FFF2-40B4-BE49-F238E27FC236}">
                  <a16:creationId xmlns:a16="http://schemas.microsoft.com/office/drawing/2014/main" id="{9382B7F7-C7ED-7381-4585-4A9164B90AC3}"/>
                </a:ext>
              </a:extLst>
            </p:cNvPr>
            <p:cNvSpPr/>
            <p:nvPr>
              <p:custDataLst>
                <p:tags r:id="rId970"/>
              </p:custDataLst>
            </p:nvPr>
          </p:nvSpPr>
          <p:spPr>
            <a:xfrm>
              <a:off x="923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17988;p134">
              <a:extLst>
                <a:ext uri="{FF2B5EF4-FFF2-40B4-BE49-F238E27FC236}">
                  <a16:creationId xmlns:a16="http://schemas.microsoft.com/office/drawing/2014/main" id="{4327CFB2-782D-6C7F-7DF4-B3EF4ADE9D19}"/>
                </a:ext>
              </a:extLst>
            </p:cNvPr>
            <p:cNvSpPr/>
            <p:nvPr>
              <p:custDataLst>
                <p:tags r:id="rId971"/>
              </p:custDataLst>
            </p:nvPr>
          </p:nvSpPr>
          <p:spPr>
            <a:xfrm>
              <a:off x="923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17989;p134">
              <a:extLst>
                <a:ext uri="{FF2B5EF4-FFF2-40B4-BE49-F238E27FC236}">
                  <a16:creationId xmlns:a16="http://schemas.microsoft.com/office/drawing/2014/main" id="{333755FF-7521-0204-2750-F924135771D9}"/>
                </a:ext>
              </a:extLst>
            </p:cNvPr>
            <p:cNvSpPr/>
            <p:nvPr>
              <p:custDataLst>
                <p:tags r:id="rId972"/>
              </p:custDataLst>
            </p:nvPr>
          </p:nvSpPr>
          <p:spPr>
            <a:xfrm>
              <a:off x="923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17990;p134">
              <a:extLst>
                <a:ext uri="{FF2B5EF4-FFF2-40B4-BE49-F238E27FC236}">
                  <a16:creationId xmlns:a16="http://schemas.microsoft.com/office/drawing/2014/main" id="{A3DBE9FF-24F7-81C5-9209-64DFED62EBCE}"/>
                </a:ext>
              </a:extLst>
            </p:cNvPr>
            <p:cNvSpPr/>
            <p:nvPr>
              <p:custDataLst>
                <p:tags r:id="rId973"/>
              </p:custDataLst>
            </p:nvPr>
          </p:nvSpPr>
          <p:spPr>
            <a:xfrm>
              <a:off x="923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17991;p134">
              <a:extLst>
                <a:ext uri="{FF2B5EF4-FFF2-40B4-BE49-F238E27FC236}">
                  <a16:creationId xmlns:a16="http://schemas.microsoft.com/office/drawing/2014/main" id="{F94D41B1-B77B-2E66-7F97-0C58982FBE2B}"/>
                </a:ext>
              </a:extLst>
            </p:cNvPr>
            <p:cNvSpPr/>
            <p:nvPr>
              <p:custDataLst>
                <p:tags r:id="rId974"/>
              </p:custDataLst>
            </p:nvPr>
          </p:nvSpPr>
          <p:spPr>
            <a:xfrm>
              <a:off x="923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17992;p134">
              <a:extLst>
                <a:ext uri="{FF2B5EF4-FFF2-40B4-BE49-F238E27FC236}">
                  <a16:creationId xmlns:a16="http://schemas.microsoft.com/office/drawing/2014/main" id="{B46A0079-E8C3-DB02-7118-52CE3099D522}"/>
                </a:ext>
              </a:extLst>
            </p:cNvPr>
            <p:cNvSpPr/>
            <p:nvPr>
              <p:custDataLst>
                <p:tags r:id="rId975"/>
              </p:custDataLst>
            </p:nvPr>
          </p:nvSpPr>
          <p:spPr>
            <a:xfrm>
              <a:off x="923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17993;p134">
              <a:extLst>
                <a:ext uri="{FF2B5EF4-FFF2-40B4-BE49-F238E27FC236}">
                  <a16:creationId xmlns:a16="http://schemas.microsoft.com/office/drawing/2014/main" id="{41779518-78EC-C370-4102-90D21CD56FF5}"/>
                </a:ext>
              </a:extLst>
            </p:cNvPr>
            <p:cNvSpPr/>
            <p:nvPr>
              <p:custDataLst>
                <p:tags r:id="rId976"/>
              </p:custDataLst>
            </p:nvPr>
          </p:nvSpPr>
          <p:spPr>
            <a:xfrm>
              <a:off x="923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2" name="Google Shape;17994;p134">
              <a:extLst>
                <a:ext uri="{FF2B5EF4-FFF2-40B4-BE49-F238E27FC236}">
                  <a16:creationId xmlns:a16="http://schemas.microsoft.com/office/drawing/2014/main" id="{4D093BA6-9B87-DA05-E081-592B2AA46FFF}"/>
                </a:ext>
              </a:extLst>
            </p:cNvPr>
            <p:cNvSpPr/>
            <p:nvPr>
              <p:custDataLst>
                <p:tags r:id="rId977"/>
              </p:custDataLst>
            </p:nvPr>
          </p:nvSpPr>
          <p:spPr>
            <a:xfrm>
              <a:off x="847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3" name="Google Shape;17995;p134">
              <a:extLst>
                <a:ext uri="{FF2B5EF4-FFF2-40B4-BE49-F238E27FC236}">
                  <a16:creationId xmlns:a16="http://schemas.microsoft.com/office/drawing/2014/main" id="{BECAEBC8-267C-0743-CC9E-8A37CCEF64CC}"/>
                </a:ext>
              </a:extLst>
            </p:cNvPr>
            <p:cNvSpPr/>
            <p:nvPr>
              <p:custDataLst>
                <p:tags r:id="rId978"/>
              </p:custDataLst>
            </p:nvPr>
          </p:nvSpPr>
          <p:spPr>
            <a:xfrm>
              <a:off x="8476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17996;p134">
              <a:extLst>
                <a:ext uri="{FF2B5EF4-FFF2-40B4-BE49-F238E27FC236}">
                  <a16:creationId xmlns:a16="http://schemas.microsoft.com/office/drawing/2014/main" id="{B77EAB87-EE50-8818-C443-05C630A0E296}"/>
                </a:ext>
              </a:extLst>
            </p:cNvPr>
            <p:cNvSpPr/>
            <p:nvPr>
              <p:custDataLst>
                <p:tags r:id="rId979"/>
              </p:custDataLst>
            </p:nvPr>
          </p:nvSpPr>
          <p:spPr>
            <a:xfrm>
              <a:off x="847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17997;p134">
              <a:extLst>
                <a:ext uri="{FF2B5EF4-FFF2-40B4-BE49-F238E27FC236}">
                  <a16:creationId xmlns:a16="http://schemas.microsoft.com/office/drawing/2014/main" id="{A545C811-255F-EFF2-FB9A-4B6B45815C74}"/>
                </a:ext>
              </a:extLst>
            </p:cNvPr>
            <p:cNvSpPr/>
            <p:nvPr>
              <p:custDataLst>
                <p:tags r:id="rId980"/>
              </p:custDataLst>
            </p:nvPr>
          </p:nvSpPr>
          <p:spPr>
            <a:xfrm>
              <a:off x="847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17998;p134">
              <a:extLst>
                <a:ext uri="{FF2B5EF4-FFF2-40B4-BE49-F238E27FC236}">
                  <a16:creationId xmlns:a16="http://schemas.microsoft.com/office/drawing/2014/main" id="{48C6D670-0E3F-0363-E38E-88C929864489}"/>
                </a:ext>
              </a:extLst>
            </p:cNvPr>
            <p:cNvSpPr/>
            <p:nvPr>
              <p:custDataLst>
                <p:tags r:id="rId981"/>
              </p:custDataLst>
            </p:nvPr>
          </p:nvSpPr>
          <p:spPr>
            <a:xfrm>
              <a:off x="847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17999;p134">
              <a:extLst>
                <a:ext uri="{FF2B5EF4-FFF2-40B4-BE49-F238E27FC236}">
                  <a16:creationId xmlns:a16="http://schemas.microsoft.com/office/drawing/2014/main" id="{4755B576-5EC6-FF16-3D0D-5C30A4AD08EF}"/>
                </a:ext>
              </a:extLst>
            </p:cNvPr>
            <p:cNvSpPr/>
            <p:nvPr>
              <p:custDataLst>
                <p:tags r:id="rId982"/>
              </p:custDataLst>
            </p:nvPr>
          </p:nvSpPr>
          <p:spPr>
            <a:xfrm>
              <a:off x="847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18000;p134">
              <a:extLst>
                <a:ext uri="{FF2B5EF4-FFF2-40B4-BE49-F238E27FC236}">
                  <a16:creationId xmlns:a16="http://schemas.microsoft.com/office/drawing/2014/main" id="{26CADE47-5276-ACC6-D3AF-4F849744238E}"/>
                </a:ext>
              </a:extLst>
            </p:cNvPr>
            <p:cNvSpPr/>
            <p:nvPr>
              <p:custDataLst>
                <p:tags r:id="rId983"/>
              </p:custDataLst>
            </p:nvPr>
          </p:nvSpPr>
          <p:spPr>
            <a:xfrm>
              <a:off x="7714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18001;p134">
              <a:extLst>
                <a:ext uri="{FF2B5EF4-FFF2-40B4-BE49-F238E27FC236}">
                  <a16:creationId xmlns:a16="http://schemas.microsoft.com/office/drawing/2014/main" id="{BF331E92-EB71-FFC7-B2F5-142352D66A2C}"/>
                </a:ext>
              </a:extLst>
            </p:cNvPr>
            <p:cNvSpPr/>
            <p:nvPr>
              <p:custDataLst>
                <p:tags r:id="rId984"/>
              </p:custDataLst>
            </p:nvPr>
          </p:nvSpPr>
          <p:spPr>
            <a:xfrm>
              <a:off x="7714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18002;p134">
              <a:extLst>
                <a:ext uri="{FF2B5EF4-FFF2-40B4-BE49-F238E27FC236}">
                  <a16:creationId xmlns:a16="http://schemas.microsoft.com/office/drawing/2014/main" id="{02BB6A2A-2D39-A70E-9667-78E95AD4E4C7}"/>
                </a:ext>
              </a:extLst>
            </p:cNvPr>
            <p:cNvSpPr/>
            <p:nvPr>
              <p:custDataLst>
                <p:tags r:id="rId985"/>
              </p:custDataLst>
            </p:nvPr>
          </p:nvSpPr>
          <p:spPr>
            <a:xfrm>
              <a:off x="7714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1" name="Google Shape;18003;p134">
              <a:extLst>
                <a:ext uri="{FF2B5EF4-FFF2-40B4-BE49-F238E27FC236}">
                  <a16:creationId xmlns:a16="http://schemas.microsoft.com/office/drawing/2014/main" id="{A18C506B-11D7-0BAD-9CC2-CF9B53C58D3F}"/>
                </a:ext>
              </a:extLst>
            </p:cNvPr>
            <p:cNvSpPr/>
            <p:nvPr>
              <p:custDataLst>
                <p:tags r:id="rId986"/>
              </p:custDataLst>
            </p:nvPr>
          </p:nvSpPr>
          <p:spPr>
            <a:xfrm>
              <a:off x="7714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2" name="Google Shape;18004;p134">
              <a:extLst>
                <a:ext uri="{FF2B5EF4-FFF2-40B4-BE49-F238E27FC236}">
                  <a16:creationId xmlns:a16="http://schemas.microsoft.com/office/drawing/2014/main" id="{D57F74E2-3B6A-C87F-852D-A83FBA7FEFAE}"/>
                </a:ext>
              </a:extLst>
            </p:cNvPr>
            <p:cNvSpPr/>
            <p:nvPr>
              <p:custDataLst>
                <p:tags r:id="rId987"/>
              </p:custDataLst>
            </p:nvPr>
          </p:nvSpPr>
          <p:spPr>
            <a:xfrm>
              <a:off x="6952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18005;p134">
              <a:extLst>
                <a:ext uri="{FF2B5EF4-FFF2-40B4-BE49-F238E27FC236}">
                  <a16:creationId xmlns:a16="http://schemas.microsoft.com/office/drawing/2014/main" id="{FB9656E5-D3C2-FF5D-105F-38BE0CD7DCDA}"/>
                </a:ext>
              </a:extLst>
            </p:cNvPr>
            <p:cNvSpPr/>
            <p:nvPr>
              <p:custDataLst>
                <p:tags r:id="rId988"/>
              </p:custDataLst>
            </p:nvPr>
          </p:nvSpPr>
          <p:spPr>
            <a:xfrm>
              <a:off x="6952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4" name="Google Shape;18006;p134">
              <a:extLst>
                <a:ext uri="{FF2B5EF4-FFF2-40B4-BE49-F238E27FC236}">
                  <a16:creationId xmlns:a16="http://schemas.microsoft.com/office/drawing/2014/main" id="{2D23446C-7B3D-2733-4660-94DA29FBEA02}"/>
                </a:ext>
              </a:extLst>
            </p:cNvPr>
            <p:cNvSpPr/>
            <p:nvPr>
              <p:custDataLst>
                <p:tags r:id="rId989"/>
              </p:custDataLst>
            </p:nvPr>
          </p:nvSpPr>
          <p:spPr>
            <a:xfrm>
              <a:off x="6952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5" name="Google Shape;18007;p134">
              <a:extLst>
                <a:ext uri="{FF2B5EF4-FFF2-40B4-BE49-F238E27FC236}">
                  <a16:creationId xmlns:a16="http://schemas.microsoft.com/office/drawing/2014/main" id="{661C54D4-4929-E40F-6F24-1519C19A1362}"/>
                </a:ext>
              </a:extLst>
            </p:cNvPr>
            <p:cNvSpPr/>
            <p:nvPr>
              <p:custDataLst>
                <p:tags r:id="rId990"/>
              </p:custDataLst>
            </p:nvPr>
          </p:nvSpPr>
          <p:spPr>
            <a:xfrm>
              <a:off x="6952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6" name="Google Shape;18008;p134">
              <a:extLst>
                <a:ext uri="{FF2B5EF4-FFF2-40B4-BE49-F238E27FC236}">
                  <a16:creationId xmlns:a16="http://schemas.microsoft.com/office/drawing/2014/main" id="{28A716EE-A3D4-E888-98DC-563F8BBDC471}"/>
                </a:ext>
              </a:extLst>
            </p:cNvPr>
            <p:cNvSpPr/>
            <p:nvPr>
              <p:custDataLst>
                <p:tags r:id="rId991"/>
              </p:custDataLst>
            </p:nvPr>
          </p:nvSpPr>
          <p:spPr>
            <a:xfrm>
              <a:off x="6189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7" name="Google Shape;18009;p134">
              <a:extLst>
                <a:ext uri="{FF2B5EF4-FFF2-40B4-BE49-F238E27FC236}">
                  <a16:creationId xmlns:a16="http://schemas.microsoft.com/office/drawing/2014/main" id="{1CDCC8C0-F344-299E-9D88-2C6EFFC4B7E4}"/>
                </a:ext>
              </a:extLst>
            </p:cNvPr>
            <p:cNvSpPr/>
            <p:nvPr>
              <p:custDataLst>
                <p:tags r:id="rId992"/>
              </p:custDataLst>
            </p:nvPr>
          </p:nvSpPr>
          <p:spPr>
            <a:xfrm>
              <a:off x="6189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8" name="Google Shape;18010;p134">
              <a:extLst>
                <a:ext uri="{FF2B5EF4-FFF2-40B4-BE49-F238E27FC236}">
                  <a16:creationId xmlns:a16="http://schemas.microsoft.com/office/drawing/2014/main" id="{DA5D660D-AD5E-280B-8E35-F459491EC291}"/>
                </a:ext>
              </a:extLst>
            </p:cNvPr>
            <p:cNvSpPr/>
            <p:nvPr>
              <p:custDataLst>
                <p:tags r:id="rId993"/>
              </p:custDataLst>
            </p:nvPr>
          </p:nvSpPr>
          <p:spPr>
            <a:xfrm>
              <a:off x="6189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9" name="Google Shape;18011;p134">
              <a:extLst>
                <a:ext uri="{FF2B5EF4-FFF2-40B4-BE49-F238E27FC236}">
                  <a16:creationId xmlns:a16="http://schemas.microsoft.com/office/drawing/2014/main" id="{F3A8933A-03FB-20D4-405B-4DDE93C4ABD5}"/>
                </a:ext>
              </a:extLst>
            </p:cNvPr>
            <p:cNvSpPr/>
            <p:nvPr>
              <p:custDataLst>
                <p:tags r:id="rId994"/>
              </p:custDataLst>
            </p:nvPr>
          </p:nvSpPr>
          <p:spPr>
            <a:xfrm>
              <a:off x="6189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0" name="Google Shape;18012;p134">
              <a:extLst>
                <a:ext uri="{FF2B5EF4-FFF2-40B4-BE49-F238E27FC236}">
                  <a16:creationId xmlns:a16="http://schemas.microsoft.com/office/drawing/2014/main" id="{B7BD806A-7872-6ABA-B8A8-C3682F84110A}"/>
                </a:ext>
              </a:extLst>
            </p:cNvPr>
            <p:cNvSpPr/>
            <p:nvPr>
              <p:custDataLst>
                <p:tags r:id="rId995"/>
              </p:custDataLst>
            </p:nvPr>
          </p:nvSpPr>
          <p:spPr>
            <a:xfrm>
              <a:off x="5427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1" name="Google Shape;18013;p134">
              <a:extLst>
                <a:ext uri="{FF2B5EF4-FFF2-40B4-BE49-F238E27FC236}">
                  <a16:creationId xmlns:a16="http://schemas.microsoft.com/office/drawing/2014/main" id="{25AFD632-8EE1-CF8C-9778-592453BDDD8B}"/>
                </a:ext>
              </a:extLst>
            </p:cNvPr>
            <p:cNvSpPr/>
            <p:nvPr>
              <p:custDataLst>
                <p:tags r:id="rId996"/>
              </p:custDataLst>
            </p:nvPr>
          </p:nvSpPr>
          <p:spPr>
            <a:xfrm>
              <a:off x="5427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2" name="Google Shape;18014;p134">
              <a:extLst>
                <a:ext uri="{FF2B5EF4-FFF2-40B4-BE49-F238E27FC236}">
                  <a16:creationId xmlns:a16="http://schemas.microsoft.com/office/drawing/2014/main" id="{760F4D1F-8751-4E24-AD33-46F0842E72BB}"/>
                </a:ext>
              </a:extLst>
            </p:cNvPr>
            <p:cNvSpPr/>
            <p:nvPr>
              <p:custDataLst>
                <p:tags r:id="rId997"/>
              </p:custDataLst>
            </p:nvPr>
          </p:nvSpPr>
          <p:spPr>
            <a:xfrm>
              <a:off x="5427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3" name="Google Shape;18015;p134">
              <a:extLst>
                <a:ext uri="{FF2B5EF4-FFF2-40B4-BE49-F238E27FC236}">
                  <a16:creationId xmlns:a16="http://schemas.microsoft.com/office/drawing/2014/main" id="{76EAB825-0872-EACE-6E13-19BFA62E1E9A}"/>
                </a:ext>
              </a:extLst>
            </p:cNvPr>
            <p:cNvSpPr/>
            <p:nvPr>
              <p:custDataLst>
                <p:tags r:id="rId998"/>
              </p:custDataLst>
            </p:nvPr>
          </p:nvSpPr>
          <p:spPr>
            <a:xfrm>
              <a:off x="5427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4" name="Google Shape;18016;p134">
              <a:extLst>
                <a:ext uri="{FF2B5EF4-FFF2-40B4-BE49-F238E27FC236}">
                  <a16:creationId xmlns:a16="http://schemas.microsoft.com/office/drawing/2014/main" id="{DC6A9D29-8D4C-32DB-B1C9-CAB67DEE1304}"/>
                </a:ext>
              </a:extLst>
            </p:cNvPr>
            <p:cNvSpPr/>
            <p:nvPr>
              <p:custDataLst>
                <p:tags r:id="rId999"/>
              </p:custDataLst>
            </p:nvPr>
          </p:nvSpPr>
          <p:spPr>
            <a:xfrm>
              <a:off x="4665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5" name="Google Shape;18017;p134">
              <a:extLst>
                <a:ext uri="{FF2B5EF4-FFF2-40B4-BE49-F238E27FC236}">
                  <a16:creationId xmlns:a16="http://schemas.microsoft.com/office/drawing/2014/main" id="{008D9BD1-FFF5-EB4F-66A6-53FBAFFBD492}"/>
                </a:ext>
              </a:extLst>
            </p:cNvPr>
            <p:cNvSpPr/>
            <p:nvPr>
              <p:custDataLst>
                <p:tags r:id="rId1000"/>
              </p:custDataLst>
            </p:nvPr>
          </p:nvSpPr>
          <p:spPr>
            <a:xfrm>
              <a:off x="4665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6" name="Google Shape;18018;p134">
              <a:extLst>
                <a:ext uri="{FF2B5EF4-FFF2-40B4-BE49-F238E27FC236}">
                  <a16:creationId xmlns:a16="http://schemas.microsoft.com/office/drawing/2014/main" id="{D7467B5F-E908-A908-D6DC-F4983F12323E}"/>
                </a:ext>
              </a:extLst>
            </p:cNvPr>
            <p:cNvSpPr/>
            <p:nvPr>
              <p:custDataLst>
                <p:tags r:id="rId1001"/>
              </p:custDataLst>
            </p:nvPr>
          </p:nvSpPr>
          <p:spPr>
            <a:xfrm>
              <a:off x="4665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7" name="Google Shape;18019;p134">
              <a:extLst>
                <a:ext uri="{FF2B5EF4-FFF2-40B4-BE49-F238E27FC236}">
                  <a16:creationId xmlns:a16="http://schemas.microsoft.com/office/drawing/2014/main" id="{6B9486F6-E043-226E-BF6C-0070F4FC247F}"/>
                </a:ext>
              </a:extLst>
            </p:cNvPr>
            <p:cNvSpPr/>
            <p:nvPr>
              <p:custDataLst>
                <p:tags r:id="rId1002"/>
              </p:custDataLst>
            </p:nvPr>
          </p:nvSpPr>
          <p:spPr>
            <a:xfrm>
              <a:off x="4665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8" name="Google Shape;18020;p134">
              <a:extLst>
                <a:ext uri="{FF2B5EF4-FFF2-40B4-BE49-F238E27FC236}">
                  <a16:creationId xmlns:a16="http://schemas.microsoft.com/office/drawing/2014/main" id="{21B66B6F-857B-264D-6D21-58D9434A1CCC}"/>
                </a:ext>
              </a:extLst>
            </p:cNvPr>
            <p:cNvSpPr/>
            <p:nvPr>
              <p:custDataLst>
                <p:tags r:id="rId1003"/>
              </p:custDataLst>
            </p:nvPr>
          </p:nvSpPr>
          <p:spPr>
            <a:xfrm>
              <a:off x="390550" y="187605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9" name="Google Shape;18021;p134">
              <a:extLst>
                <a:ext uri="{FF2B5EF4-FFF2-40B4-BE49-F238E27FC236}">
                  <a16:creationId xmlns:a16="http://schemas.microsoft.com/office/drawing/2014/main" id="{F7345E30-47FE-A20E-4EA8-DAC5639D6F92}"/>
                </a:ext>
              </a:extLst>
            </p:cNvPr>
            <p:cNvSpPr/>
            <p:nvPr>
              <p:custDataLst>
                <p:tags r:id="rId1004"/>
              </p:custDataLst>
            </p:nvPr>
          </p:nvSpPr>
          <p:spPr>
            <a:xfrm>
              <a:off x="390550" y="17998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1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3" y="1150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0" name="Google Shape;18022;p134">
              <a:extLst>
                <a:ext uri="{FF2B5EF4-FFF2-40B4-BE49-F238E27FC236}">
                  <a16:creationId xmlns:a16="http://schemas.microsoft.com/office/drawing/2014/main" id="{A705753A-E97F-EEDF-A2EB-8F0BC1D47CE5}"/>
                </a:ext>
              </a:extLst>
            </p:cNvPr>
            <p:cNvSpPr/>
            <p:nvPr>
              <p:custDataLst>
                <p:tags r:id="rId1005"/>
              </p:custDataLst>
            </p:nvPr>
          </p:nvSpPr>
          <p:spPr>
            <a:xfrm>
              <a:off x="3905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39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1" name="Google Shape;18023;p134">
              <a:extLst>
                <a:ext uri="{FF2B5EF4-FFF2-40B4-BE49-F238E27FC236}">
                  <a16:creationId xmlns:a16="http://schemas.microsoft.com/office/drawing/2014/main" id="{D9C0B360-7B52-D847-468E-BD612FFAE2FA}"/>
                </a:ext>
              </a:extLst>
            </p:cNvPr>
            <p:cNvSpPr/>
            <p:nvPr>
              <p:custDataLst>
                <p:tags r:id="rId1006"/>
              </p:custDataLst>
            </p:nvPr>
          </p:nvSpPr>
          <p:spPr>
            <a:xfrm>
              <a:off x="3905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2" name="Google Shape;18024;p134">
              <a:extLst>
                <a:ext uri="{FF2B5EF4-FFF2-40B4-BE49-F238E27FC236}">
                  <a16:creationId xmlns:a16="http://schemas.microsoft.com/office/drawing/2014/main" id="{A612A2D7-1070-732A-19EA-8F6DA2B3E248}"/>
                </a:ext>
              </a:extLst>
            </p:cNvPr>
            <p:cNvSpPr/>
            <p:nvPr>
              <p:custDataLst>
                <p:tags r:id="rId1007"/>
              </p:custDataLst>
            </p:nvPr>
          </p:nvSpPr>
          <p:spPr>
            <a:xfrm>
              <a:off x="390550" y="157140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3" name="Google Shape;18025;p134">
              <a:extLst>
                <a:ext uri="{FF2B5EF4-FFF2-40B4-BE49-F238E27FC236}">
                  <a16:creationId xmlns:a16="http://schemas.microsoft.com/office/drawing/2014/main" id="{1EE9A11D-B09C-174A-76E4-BB567BD947DE}"/>
                </a:ext>
              </a:extLst>
            </p:cNvPr>
            <p:cNvSpPr/>
            <p:nvPr>
              <p:custDataLst>
                <p:tags r:id="rId1008"/>
              </p:custDataLst>
            </p:nvPr>
          </p:nvSpPr>
          <p:spPr>
            <a:xfrm>
              <a:off x="314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4" name="Google Shape;18026;p134">
              <a:extLst>
                <a:ext uri="{FF2B5EF4-FFF2-40B4-BE49-F238E27FC236}">
                  <a16:creationId xmlns:a16="http://schemas.microsoft.com/office/drawing/2014/main" id="{A48FA9D1-AE14-AF8D-8916-B949540C05CC}"/>
                </a:ext>
              </a:extLst>
            </p:cNvPr>
            <p:cNvSpPr/>
            <p:nvPr>
              <p:custDataLst>
                <p:tags r:id="rId1009"/>
              </p:custDataLst>
            </p:nvPr>
          </p:nvSpPr>
          <p:spPr>
            <a:xfrm>
              <a:off x="314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5" name="Google Shape;18027;p134">
              <a:extLst>
                <a:ext uri="{FF2B5EF4-FFF2-40B4-BE49-F238E27FC236}">
                  <a16:creationId xmlns:a16="http://schemas.microsoft.com/office/drawing/2014/main" id="{48D81D3F-BD23-5C98-8492-6B5C436B5AD7}"/>
                </a:ext>
              </a:extLst>
            </p:cNvPr>
            <p:cNvSpPr/>
            <p:nvPr>
              <p:custDataLst>
                <p:tags r:id="rId1010"/>
              </p:custDataLst>
            </p:nvPr>
          </p:nvSpPr>
          <p:spPr>
            <a:xfrm>
              <a:off x="314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6" name="Google Shape;18028;p134">
              <a:extLst>
                <a:ext uri="{FF2B5EF4-FFF2-40B4-BE49-F238E27FC236}">
                  <a16:creationId xmlns:a16="http://schemas.microsoft.com/office/drawing/2014/main" id="{965CAA6E-3774-DEA0-4E9C-537D8A150A27}"/>
                </a:ext>
              </a:extLst>
            </p:cNvPr>
            <p:cNvSpPr/>
            <p:nvPr>
              <p:custDataLst>
                <p:tags r:id="rId1011"/>
              </p:custDataLst>
            </p:nvPr>
          </p:nvSpPr>
          <p:spPr>
            <a:xfrm>
              <a:off x="314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7" name="Google Shape;18029;p134">
              <a:extLst>
                <a:ext uri="{FF2B5EF4-FFF2-40B4-BE49-F238E27FC236}">
                  <a16:creationId xmlns:a16="http://schemas.microsoft.com/office/drawing/2014/main" id="{A1199040-1BF5-5324-C04A-F6C3C2127E7C}"/>
                </a:ext>
              </a:extLst>
            </p:cNvPr>
            <p:cNvSpPr/>
            <p:nvPr>
              <p:custDataLst>
                <p:tags r:id="rId1012"/>
              </p:custDataLst>
            </p:nvPr>
          </p:nvSpPr>
          <p:spPr>
            <a:xfrm>
              <a:off x="314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8" name="Google Shape;18030;p134">
              <a:extLst>
                <a:ext uri="{FF2B5EF4-FFF2-40B4-BE49-F238E27FC236}">
                  <a16:creationId xmlns:a16="http://schemas.microsoft.com/office/drawing/2014/main" id="{E4AE4FBD-3A30-92CA-7A27-9085E66B6E30}"/>
                </a:ext>
              </a:extLst>
            </p:cNvPr>
            <p:cNvSpPr/>
            <p:nvPr>
              <p:custDataLst>
                <p:tags r:id="rId1013"/>
              </p:custDataLst>
            </p:nvPr>
          </p:nvSpPr>
          <p:spPr>
            <a:xfrm>
              <a:off x="314325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9" name="Google Shape;18031;p134">
              <a:extLst>
                <a:ext uri="{FF2B5EF4-FFF2-40B4-BE49-F238E27FC236}">
                  <a16:creationId xmlns:a16="http://schemas.microsoft.com/office/drawing/2014/main" id="{20DEB3E1-AD7E-78DC-AB71-5860CE0DB089}"/>
                </a:ext>
              </a:extLst>
            </p:cNvPr>
            <p:cNvSpPr/>
            <p:nvPr>
              <p:custDataLst>
                <p:tags r:id="rId1014"/>
              </p:custDataLst>
            </p:nvPr>
          </p:nvSpPr>
          <p:spPr>
            <a:xfrm>
              <a:off x="238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0" name="Google Shape;18032;p134">
              <a:extLst>
                <a:ext uri="{FF2B5EF4-FFF2-40B4-BE49-F238E27FC236}">
                  <a16:creationId xmlns:a16="http://schemas.microsoft.com/office/drawing/2014/main" id="{D1D79A99-4E83-D272-D5D2-4EDE5788FE12}"/>
                </a:ext>
              </a:extLst>
            </p:cNvPr>
            <p:cNvSpPr/>
            <p:nvPr>
              <p:custDataLst>
                <p:tags r:id="rId1015"/>
              </p:custDataLst>
            </p:nvPr>
          </p:nvSpPr>
          <p:spPr>
            <a:xfrm>
              <a:off x="238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1" name="Google Shape;18033;p134">
              <a:extLst>
                <a:ext uri="{FF2B5EF4-FFF2-40B4-BE49-F238E27FC236}">
                  <a16:creationId xmlns:a16="http://schemas.microsoft.com/office/drawing/2014/main" id="{8A2BFCFD-83FB-BBDA-9211-B401D7C4FA7C}"/>
                </a:ext>
              </a:extLst>
            </p:cNvPr>
            <p:cNvSpPr/>
            <p:nvPr>
              <p:custDataLst>
                <p:tags r:id="rId1016"/>
              </p:custDataLst>
            </p:nvPr>
          </p:nvSpPr>
          <p:spPr>
            <a:xfrm>
              <a:off x="238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2" name="Google Shape;18034;p134">
              <a:extLst>
                <a:ext uri="{FF2B5EF4-FFF2-40B4-BE49-F238E27FC236}">
                  <a16:creationId xmlns:a16="http://schemas.microsoft.com/office/drawing/2014/main" id="{97EB942F-9D96-91C9-05B0-539C3BAF82EE}"/>
                </a:ext>
              </a:extLst>
            </p:cNvPr>
            <p:cNvSpPr/>
            <p:nvPr>
              <p:custDataLst>
                <p:tags r:id="rId1017"/>
              </p:custDataLst>
            </p:nvPr>
          </p:nvSpPr>
          <p:spPr>
            <a:xfrm>
              <a:off x="238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3" name="Google Shape;18035;p134">
              <a:extLst>
                <a:ext uri="{FF2B5EF4-FFF2-40B4-BE49-F238E27FC236}">
                  <a16:creationId xmlns:a16="http://schemas.microsoft.com/office/drawing/2014/main" id="{FC848E29-BD82-D904-5AE0-645E4F800627}"/>
                </a:ext>
              </a:extLst>
            </p:cNvPr>
            <p:cNvSpPr/>
            <p:nvPr>
              <p:custDataLst>
                <p:tags r:id="rId1018"/>
              </p:custDataLst>
            </p:nvPr>
          </p:nvSpPr>
          <p:spPr>
            <a:xfrm>
              <a:off x="44278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4" name="Google Shape;18036;p134">
              <a:extLst>
                <a:ext uri="{FF2B5EF4-FFF2-40B4-BE49-F238E27FC236}">
                  <a16:creationId xmlns:a16="http://schemas.microsoft.com/office/drawing/2014/main" id="{1B68E1D7-6682-4E62-8A1A-DED40B1E2E7E}"/>
                </a:ext>
              </a:extLst>
            </p:cNvPr>
            <p:cNvSpPr/>
            <p:nvPr>
              <p:custDataLst>
                <p:tags r:id="rId1019"/>
              </p:custDataLst>
            </p:nvPr>
          </p:nvSpPr>
          <p:spPr>
            <a:xfrm>
              <a:off x="44278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5" name="Google Shape;18037;p134">
              <a:extLst>
                <a:ext uri="{FF2B5EF4-FFF2-40B4-BE49-F238E27FC236}">
                  <a16:creationId xmlns:a16="http://schemas.microsoft.com/office/drawing/2014/main" id="{0E188DD6-6327-DCBE-1740-0236172B4AB3}"/>
                </a:ext>
              </a:extLst>
            </p:cNvPr>
            <p:cNvSpPr/>
            <p:nvPr>
              <p:custDataLst>
                <p:tags r:id="rId1020"/>
              </p:custDataLst>
            </p:nvPr>
          </p:nvSpPr>
          <p:spPr>
            <a:xfrm>
              <a:off x="45040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6" name="Google Shape;18038;p134">
              <a:extLst>
                <a:ext uri="{FF2B5EF4-FFF2-40B4-BE49-F238E27FC236}">
                  <a16:creationId xmlns:a16="http://schemas.microsoft.com/office/drawing/2014/main" id="{443D71CE-885A-2840-5894-AD7D5BDC370F}"/>
                </a:ext>
              </a:extLst>
            </p:cNvPr>
            <p:cNvSpPr/>
            <p:nvPr>
              <p:custDataLst>
                <p:tags r:id="rId1021"/>
              </p:custDataLst>
            </p:nvPr>
          </p:nvSpPr>
          <p:spPr>
            <a:xfrm>
              <a:off x="45040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7" name="Google Shape;18039;p134">
              <a:extLst>
                <a:ext uri="{FF2B5EF4-FFF2-40B4-BE49-F238E27FC236}">
                  <a16:creationId xmlns:a16="http://schemas.microsoft.com/office/drawing/2014/main" id="{BDAC86E7-E935-5BF2-7DD2-E6030C1DC642}"/>
                </a:ext>
              </a:extLst>
            </p:cNvPr>
            <p:cNvSpPr/>
            <p:nvPr>
              <p:custDataLst>
                <p:tags r:id="rId1022"/>
              </p:custDataLst>
            </p:nvPr>
          </p:nvSpPr>
          <p:spPr>
            <a:xfrm>
              <a:off x="45802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8" name="Google Shape;18040;p134">
              <a:extLst>
                <a:ext uri="{FF2B5EF4-FFF2-40B4-BE49-F238E27FC236}">
                  <a16:creationId xmlns:a16="http://schemas.microsoft.com/office/drawing/2014/main" id="{470FF693-9165-87D2-93D7-B203146FCD44}"/>
                </a:ext>
              </a:extLst>
            </p:cNvPr>
            <p:cNvSpPr/>
            <p:nvPr>
              <p:custDataLst>
                <p:tags r:id="rId1023"/>
              </p:custDataLst>
            </p:nvPr>
          </p:nvSpPr>
          <p:spPr>
            <a:xfrm>
              <a:off x="45040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9" name="Google Shape;18041;p134">
              <a:extLst>
                <a:ext uri="{FF2B5EF4-FFF2-40B4-BE49-F238E27FC236}">
                  <a16:creationId xmlns:a16="http://schemas.microsoft.com/office/drawing/2014/main" id="{0B5517DA-5623-9BE2-9C91-85BE985EE562}"/>
                </a:ext>
              </a:extLst>
            </p:cNvPr>
            <p:cNvSpPr/>
            <p:nvPr>
              <p:custDataLst>
                <p:tags r:id="rId1024"/>
              </p:custDataLst>
            </p:nvPr>
          </p:nvSpPr>
          <p:spPr>
            <a:xfrm>
              <a:off x="511335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0" name="Google Shape;18042;p134">
              <a:extLst>
                <a:ext uri="{FF2B5EF4-FFF2-40B4-BE49-F238E27FC236}">
                  <a16:creationId xmlns:a16="http://schemas.microsoft.com/office/drawing/2014/main" id="{D7210D9A-1FFF-D309-3F48-797CCBB3871F}"/>
                </a:ext>
              </a:extLst>
            </p:cNvPr>
            <p:cNvSpPr/>
            <p:nvPr>
              <p:custDataLst>
                <p:tags r:id="rId1025"/>
              </p:custDataLst>
            </p:nvPr>
          </p:nvSpPr>
          <p:spPr>
            <a:xfrm>
              <a:off x="511335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1" name="Google Shape;18043;p134">
              <a:extLst>
                <a:ext uri="{FF2B5EF4-FFF2-40B4-BE49-F238E27FC236}">
                  <a16:creationId xmlns:a16="http://schemas.microsoft.com/office/drawing/2014/main" id="{509A9611-DE5D-11F9-DEDC-890FB7D4F457}"/>
                </a:ext>
              </a:extLst>
            </p:cNvPr>
            <p:cNvSpPr/>
            <p:nvPr>
              <p:custDataLst>
                <p:tags r:id="rId1026"/>
              </p:custDataLst>
            </p:nvPr>
          </p:nvSpPr>
          <p:spPr>
            <a:xfrm>
              <a:off x="51133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2" name="Google Shape;18044;p134">
              <a:extLst>
                <a:ext uri="{FF2B5EF4-FFF2-40B4-BE49-F238E27FC236}">
                  <a16:creationId xmlns:a16="http://schemas.microsoft.com/office/drawing/2014/main" id="{036570A1-C71D-B5E3-DBBB-A8637893EBA6}"/>
                </a:ext>
              </a:extLst>
            </p:cNvPr>
            <p:cNvSpPr/>
            <p:nvPr>
              <p:custDataLst>
                <p:tags r:id="rId1027"/>
              </p:custDataLst>
            </p:nvPr>
          </p:nvSpPr>
          <p:spPr>
            <a:xfrm>
              <a:off x="51133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3" name="Google Shape;18045;p134">
              <a:extLst>
                <a:ext uri="{FF2B5EF4-FFF2-40B4-BE49-F238E27FC236}">
                  <a16:creationId xmlns:a16="http://schemas.microsoft.com/office/drawing/2014/main" id="{BF5B0902-F5C0-A556-4D20-35995B639A15}"/>
                </a:ext>
              </a:extLst>
            </p:cNvPr>
            <p:cNvSpPr/>
            <p:nvPr>
              <p:custDataLst>
                <p:tags r:id="rId1028"/>
              </p:custDataLst>
            </p:nvPr>
          </p:nvSpPr>
          <p:spPr>
            <a:xfrm>
              <a:off x="511335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4" name="Google Shape;18046;p134">
              <a:extLst>
                <a:ext uri="{FF2B5EF4-FFF2-40B4-BE49-F238E27FC236}">
                  <a16:creationId xmlns:a16="http://schemas.microsoft.com/office/drawing/2014/main" id="{747B216D-B20D-8B55-216F-61C90D657B51}"/>
                </a:ext>
              </a:extLst>
            </p:cNvPr>
            <p:cNvSpPr/>
            <p:nvPr>
              <p:custDataLst>
                <p:tags r:id="rId1029"/>
              </p:custDataLst>
            </p:nvPr>
          </p:nvSpPr>
          <p:spPr>
            <a:xfrm>
              <a:off x="5113350" y="18760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5" name="Google Shape;18047;p134">
              <a:extLst>
                <a:ext uri="{FF2B5EF4-FFF2-40B4-BE49-F238E27FC236}">
                  <a16:creationId xmlns:a16="http://schemas.microsoft.com/office/drawing/2014/main" id="{07E31166-C0D0-BB52-7B7B-0ABF937F98BC}"/>
                </a:ext>
              </a:extLst>
            </p:cNvPr>
            <p:cNvSpPr/>
            <p:nvPr>
              <p:custDataLst>
                <p:tags r:id="rId1030"/>
              </p:custDataLst>
            </p:nvPr>
          </p:nvSpPr>
          <p:spPr>
            <a:xfrm>
              <a:off x="511335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6" name="Google Shape;18048;p134">
              <a:extLst>
                <a:ext uri="{FF2B5EF4-FFF2-40B4-BE49-F238E27FC236}">
                  <a16:creationId xmlns:a16="http://schemas.microsoft.com/office/drawing/2014/main" id="{D310406F-C193-66C4-AF96-875EC8D2A986}"/>
                </a:ext>
              </a:extLst>
            </p:cNvPr>
            <p:cNvSpPr/>
            <p:nvPr>
              <p:custDataLst>
                <p:tags r:id="rId1031"/>
              </p:custDataLst>
            </p:nvPr>
          </p:nvSpPr>
          <p:spPr>
            <a:xfrm>
              <a:off x="511335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7" name="Google Shape;18049;p134">
              <a:extLst>
                <a:ext uri="{FF2B5EF4-FFF2-40B4-BE49-F238E27FC236}">
                  <a16:creationId xmlns:a16="http://schemas.microsoft.com/office/drawing/2014/main" id="{BD35535F-B000-4EC0-703F-B06009E0732E}"/>
                </a:ext>
              </a:extLst>
            </p:cNvPr>
            <p:cNvSpPr/>
            <p:nvPr>
              <p:custDataLst>
                <p:tags r:id="rId1032"/>
              </p:custDataLst>
            </p:nvPr>
          </p:nvSpPr>
          <p:spPr>
            <a:xfrm>
              <a:off x="511335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8" name="Google Shape;18050;p134">
              <a:extLst>
                <a:ext uri="{FF2B5EF4-FFF2-40B4-BE49-F238E27FC236}">
                  <a16:creationId xmlns:a16="http://schemas.microsoft.com/office/drawing/2014/main" id="{810F2DF3-8361-3DE8-38BD-A9D5C5955EDD}"/>
                </a:ext>
              </a:extLst>
            </p:cNvPr>
            <p:cNvSpPr/>
            <p:nvPr>
              <p:custDataLst>
                <p:tags r:id="rId1033"/>
              </p:custDataLst>
            </p:nvPr>
          </p:nvSpPr>
          <p:spPr>
            <a:xfrm>
              <a:off x="511335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9" name="Google Shape;18051;p134">
              <a:extLst>
                <a:ext uri="{FF2B5EF4-FFF2-40B4-BE49-F238E27FC236}">
                  <a16:creationId xmlns:a16="http://schemas.microsoft.com/office/drawing/2014/main" id="{6BD94CBB-EF2C-5C16-5CC7-897A6FEF8A10}"/>
                </a:ext>
              </a:extLst>
            </p:cNvPr>
            <p:cNvSpPr/>
            <p:nvPr>
              <p:custDataLst>
                <p:tags r:id="rId1034"/>
              </p:custDataLst>
            </p:nvPr>
          </p:nvSpPr>
          <p:spPr>
            <a:xfrm>
              <a:off x="511335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83" y="0"/>
                  </a:moveTo>
                  <a:cubicBezTo>
                    <a:pt x="1080" y="0"/>
                    <a:pt x="1077" y="0"/>
                    <a:pt x="1073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8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0" name="Google Shape;18052;p134">
              <a:extLst>
                <a:ext uri="{FF2B5EF4-FFF2-40B4-BE49-F238E27FC236}">
                  <a16:creationId xmlns:a16="http://schemas.microsoft.com/office/drawing/2014/main" id="{05F0C195-1FD4-994C-CCE2-E5E5B0AAA320}"/>
                </a:ext>
              </a:extLst>
            </p:cNvPr>
            <p:cNvSpPr/>
            <p:nvPr>
              <p:custDataLst>
                <p:tags r:id="rId1035"/>
              </p:custDataLst>
            </p:nvPr>
          </p:nvSpPr>
          <p:spPr>
            <a:xfrm>
              <a:off x="511335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1" name="Google Shape;18053;p134">
              <a:extLst>
                <a:ext uri="{FF2B5EF4-FFF2-40B4-BE49-F238E27FC236}">
                  <a16:creationId xmlns:a16="http://schemas.microsoft.com/office/drawing/2014/main" id="{FD9AF11A-D2C6-A6DF-8AA7-043FB2920EBF}"/>
                </a:ext>
              </a:extLst>
            </p:cNvPr>
            <p:cNvSpPr/>
            <p:nvPr>
              <p:custDataLst>
                <p:tags r:id="rId1036"/>
              </p:custDataLst>
            </p:nvPr>
          </p:nvSpPr>
          <p:spPr>
            <a:xfrm>
              <a:off x="511335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2" name="Google Shape;18054;p134">
              <a:extLst>
                <a:ext uri="{FF2B5EF4-FFF2-40B4-BE49-F238E27FC236}">
                  <a16:creationId xmlns:a16="http://schemas.microsoft.com/office/drawing/2014/main" id="{FB393397-BFEC-7A5D-E339-8ACAFCD67895}"/>
                </a:ext>
              </a:extLst>
            </p:cNvPr>
            <p:cNvSpPr/>
            <p:nvPr>
              <p:custDataLst>
                <p:tags r:id="rId1037"/>
              </p:custDataLst>
            </p:nvPr>
          </p:nvSpPr>
          <p:spPr>
            <a:xfrm>
              <a:off x="511335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73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3" name="Google Shape;18055;p134">
              <a:extLst>
                <a:ext uri="{FF2B5EF4-FFF2-40B4-BE49-F238E27FC236}">
                  <a16:creationId xmlns:a16="http://schemas.microsoft.com/office/drawing/2014/main" id="{9DEB8601-FCAA-72BA-3EF7-2FFAC6421E5C}"/>
                </a:ext>
              </a:extLst>
            </p:cNvPr>
            <p:cNvSpPr/>
            <p:nvPr>
              <p:custDataLst>
                <p:tags r:id="rId1038"/>
              </p:custDataLst>
            </p:nvPr>
          </p:nvSpPr>
          <p:spPr>
            <a:xfrm>
              <a:off x="47324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4" name="Google Shape;18056;p134">
              <a:extLst>
                <a:ext uri="{FF2B5EF4-FFF2-40B4-BE49-F238E27FC236}">
                  <a16:creationId xmlns:a16="http://schemas.microsoft.com/office/drawing/2014/main" id="{4CC386F9-E984-F632-BC56-12D79779AB73}"/>
                </a:ext>
              </a:extLst>
            </p:cNvPr>
            <p:cNvSpPr/>
            <p:nvPr>
              <p:custDataLst>
                <p:tags r:id="rId1039"/>
              </p:custDataLst>
            </p:nvPr>
          </p:nvSpPr>
          <p:spPr>
            <a:xfrm>
              <a:off x="47324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5" name="Google Shape;18057;p134">
              <a:extLst>
                <a:ext uri="{FF2B5EF4-FFF2-40B4-BE49-F238E27FC236}">
                  <a16:creationId xmlns:a16="http://schemas.microsoft.com/office/drawing/2014/main" id="{BB8FA046-364B-015C-5D9E-B6AE1D65F73D}"/>
                </a:ext>
              </a:extLst>
            </p:cNvPr>
            <p:cNvSpPr/>
            <p:nvPr>
              <p:custDataLst>
                <p:tags r:id="rId1040"/>
              </p:custDataLst>
            </p:nvPr>
          </p:nvSpPr>
          <p:spPr>
            <a:xfrm>
              <a:off x="47324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6" name="Google Shape;18058;p134">
              <a:extLst>
                <a:ext uri="{FF2B5EF4-FFF2-40B4-BE49-F238E27FC236}">
                  <a16:creationId xmlns:a16="http://schemas.microsoft.com/office/drawing/2014/main" id="{AE6BA3B0-6305-E118-1A9C-959B03368AB6}"/>
                </a:ext>
              </a:extLst>
            </p:cNvPr>
            <p:cNvSpPr/>
            <p:nvPr>
              <p:custDataLst>
                <p:tags r:id="rId1041"/>
              </p:custDataLst>
            </p:nvPr>
          </p:nvSpPr>
          <p:spPr>
            <a:xfrm>
              <a:off x="47324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7" name="Google Shape;18059;p134">
              <a:extLst>
                <a:ext uri="{FF2B5EF4-FFF2-40B4-BE49-F238E27FC236}">
                  <a16:creationId xmlns:a16="http://schemas.microsoft.com/office/drawing/2014/main" id="{98CBB964-9BB5-7E3E-C307-FA09330724D1}"/>
                </a:ext>
              </a:extLst>
            </p:cNvPr>
            <p:cNvSpPr/>
            <p:nvPr>
              <p:custDataLst>
                <p:tags r:id="rId1042"/>
              </p:custDataLst>
            </p:nvPr>
          </p:nvSpPr>
          <p:spPr>
            <a:xfrm>
              <a:off x="47324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8" name="Google Shape;18060;p134">
              <a:extLst>
                <a:ext uri="{FF2B5EF4-FFF2-40B4-BE49-F238E27FC236}">
                  <a16:creationId xmlns:a16="http://schemas.microsoft.com/office/drawing/2014/main" id="{3A36DE1D-2ACB-72B5-CF53-040C71AD2B4B}"/>
                </a:ext>
              </a:extLst>
            </p:cNvPr>
            <p:cNvSpPr/>
            <p:nvPr>
              <p:custDataLst>
                <p:tags r:id="rId1043"/>
              </p:custDataLst>
            </p:nvPr>
          </p:nvSpPr>
          <p:spPr>
            <a:xfrm>
              <a:off x="47324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9" name="Google Shape;18061;p134">
              <a:extLst>
                <a:ext uri="{FF2B5EF4-FFF2-40B4-BE49-F238E27FC236}">
                  <a16:creationId xmlns:a16="http://schemas.microsoft.com/office/drawing/2014/main" id="{C9265330-B916-D424-F21D-DD5367D90F5F}"/>
                </a:ext>
              </a:extLst>
            </p:cNvPr>
            <p:cNvSpPr/>
            <p:nvPr>
              <p:custDataLst>
                <p:tags r:id="rId1044"/>
              </p:custDataLst>
            </p:nvPr>
          </p:nvSpPr>
          <p:spPr>
            <a:xfrm>
              <a:off x="47324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0" name="Google Shape;18062;p134">
              <a:extLst>
                <a:ext uri="{FF2B5EF4-FFF2-40B4-BE49-F238E27FC236}">
                  <a16:creationId xmlns:a16="http://schemas.microsoft.com/office/drawing/2014/main" id="{DA517D5A-D721-F928-8B77-B5878CB75FB4}"/>
                </a:ext>
              </a:extLst>
            </p:cNvPr>
            <p:cNvSpPr/>
            <p:nvPr>
              <p:custDataLst>
                <p:tags r:id="rId1045"/>
              </p:custDataLst>
            </p:nvPr>
          </p:nvSpPr>
          <p:spPr>
            <a:xfrm>
              <a:off x="47324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1" name="Google Shape;18063;p134">
              <a:extLst>
                <a:ext uri="{FF2B5EF4-FFF2-40B4-BE49-F238E27FC236}">
                  <a16:creationId xmlns:a16="http://schemas.microsoft.com/office/drawing/2014/main" id="{6DC85AB2-A363-50E9-55BE-071068722450}"/>
                </a:ext>
              </a:extLst>
            </p:cNvPr>
            <p:cNvSpPr/>
            <p:nvPr>
              <p:custDataLst>
                <p:tags r:id="rId1046"/>
              </p:custDataLst>
            </p:nvPr>
          </p:nvSpPr>
          <p:spPr>
            <a:xfrm>
              <a:off x="47324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2" name="Google Shape;18064;p134">
              <a:extLst>
                <a:ext uri="{FF2B5EF4-FFF2-40B4-BE49-F238E27FC236}">
                  <a16:creationId xmlns:a16="http://schemas.microsoft.com/office/drawing/2014/main" id="{7DCF867F-0B17-8986-825C-6CBD23A24D2D}"/>
                </a:ext>
              </a:extLst>
            </p:cNvPr>
            <p:cNvSpPr/>
            <p:nvPr>
              <p:custDataLst>
                <p:tags r:id="rId1047"/>
              </p:custDataLst>
            </p:nvPr>
          </p:nvSpPr>
          <p:spPr>
            <a:xfrm>
              <a:off x="47324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3" name="Google Shape;18065;p134">
              <a:extLst>
                <a:ext uri="{FF2B5EF4-FFF2-40B4-BE49-F238E27FC236}">
                  <a16:creationId xmlns:a16="http://schemas.microsoft.com/office/drawing/2014/main" id="{899E2F3E-4FC6-06B5-7E10-572D18DDCAF2}"/>
                </a:ext>
              </a:extLst>
            </p:cNvPr>
            <p:cNvSpPr/>
            <p:nvPr>
              <p:custDataLst>
                <p:tags r:id="rId1048"/>
              </p:custDataLst>
            </p:nvPr>
          </p:nvSpPr>
          <p:spPr>
            <a:xfrm>
              <a:off x="47324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4" name="Google Shape;18066;p134">
              <a:extLst>
                <a:ext uri="{FF2B5EF4-FFF2-40B4-BE49-F238E27FC236}">
                  <a16:creationId xmlns:a16="http://schemas.microsoft.com/office/drawing/2014/main" id="{EA5B5129-A79E-54CE-6EC4-9CB09A5239B3}"/>
                </a:ext>
              </a:extLst>
            </p:cNvPr>
            <p:cNvSpPr/>
            <p:nvPr>
              <p:custDataLst>
                <p:tags r:id="rId1049"/>
              </p:custDataLst>
            </p:nvPr>
          </p:nvSpPr>
          <p:spPr>
            <a:xfrm>
              <a:off x="47324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5" name="Google Shape;18067;p134">
              <a:extLst>
                <a:ext uri="{FF2B5EF4-FFF2-40B4-BE49-F238E27FC236}">
                  <a16:creationId xmlns:a16="http://schemas.microsoft.com/office/drawing/2014/main" id="{F56ED41A-186E-9004-3816-BECAF2A7C36D}"/>
                </a:ext>
              </a:extLst>
            </p:cNvPr>
            <p:cNvSpPr/>
            <p:nvPr>
              <p:custDataLst>
                <p:tags r:id="rId1050"/>
              </p:custDataLst>
            </p:nvPr>
          </p:nvSpPr>
          <p:spPr>
            <a:xfrm>
              <a:off x="43516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6" name="Google Shape;18068;p134">
              <a:extLst>
                <a:ext uri="{FF2B5EF4-FFF2-40B4-BE49-F238E27FC236}">
                  <a16:creationId xmlns:a16="http://schemas.microsoft.com/office/drawing/2014/main" id="{B90D599E-4245-07F5-D7E6-93ABE9C5C57C}"/>
                </a:ext>
              </a:extLst>
            </p:cNvPr>
            <p:cNvSpPr/>
            <p:nvPr>
              <p:custDataLst>
                <p:tags r:id="rId1051"/>
              </p:custDataLst>
            </p:nvPr>
          </p:nvSpPr>
          <p:spPr>
            <a:xfrm>
              <a:off x="43516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7" name="Google Shape;18069;p134">
              <a:extLst>
                <a:ext uri="{FF2B5EF4-FFF2-40B4-BE49-F238E27FC236}">
                  <a16:creationId xmlns:a16="http://schemas.microsoft.com/office/drawing/2014/main" id="{D44EDFCE-BA8D-BEC1-F390-7E5B49472E25}"/>
                </a:ext>
              </a:extLst>
            </p:cNvPr>
            <p:cNvSpPr/>
            <p:nvPr>
              <p:custDataLst>
                <p:tags r:id="rId1052"/>
              </p:custDataLst>
            </p:nvPr>
          </p:nvSpPr>
          <p:spPr>
            <a:xfrm>
              <a:off x="43516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8" name="Google Shape;18070;p134">
              <a:extLst>
                <a:ext uri="{FF2B5EF4-FFF2-40B4-BE49-F238E27FC236}">
                  <a16:creationId xmlns:a16="http://schemas.microsoft.com/office/drawing/2014/main" id="{A628F010-A0C0-8C35-9E9F-AC8BDD1AB82A}"/>
                </a:ext>
              </a:extLst>
            </p:cNvPr>
            <p:cNvSpPr/>
            <p:nvPr>
              <p:custDataLst>
                <p:tags r:id="rId1053"/>
              </p:custDataLst>
            </p:nvPr>
          </p:nvSpPr>
          <p:spPr>
            <a:xfrm>
              <a:off x="43516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9" name="Google Shape;18071;p134">
              <a:extLst>
                <a:ext uri="{FF2B5EF4-FFF2-40B4-BE49-F238E27FC236}">
                  <a16:creationId xmlns:a16="http://schemas.microsoft.com/office/drawing/2014/main" id="{A4652ECE-5BC5-F989-2E7A-95A01C60E1AC}"/>
                </a:ext>
              </a:extLst>
            </p:cNvPr>
            <p:cNvSpPr/>
            <p:nvPr>
              <p:custDataLst>
                <p:tags r:id="rId1054"/>
              </p:custDataLst>
            </p:nvPr>
          </p:nvSpPr>
          <p:spPr>
            <a:xfrm>
              <a:off x="44278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0" name="Google Shape;18072;p134">
              <a:extLst>
                <a:ext uri="{FF2B5EF4-FFF2-40B4-BE49-F238E27FC236}">
                  <a16:creationId xmlns:a16="http://schemas.microsoft.com/office/drawing/2014/main" id="{0F70F052-D788-A6E0-4FD6-EE443E258AF8}"/>
                </a:ext>
              </a:extLst>
            </p:cNvPr>
            <p:cNvSpPr/>
            <p:nvPr>
              <p:custDataLst>
                <p:tags r:id="rId1055"/>
              </p:custDataLst>
            </p:nvPr>
          </p:nvSpPr>
          <p:spPr>
            <a:xfrm>
              <a:off x="44278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1" name="Google Shape;18073;p134">
              <a:extLst>
                <a:ext uri="{FF2B5EF4-FFF2-40B4-BE49-F238E27FC236}">
                  <a16:creationId xmlns:a16="http://schemas.microsoft.com/office/drawing/2014/main" id="{F5E50043-267C-1FE8-79A9-57E2E9C5FA2C}"/>
                </a:ext>
              </a:extLst>
            </p:cNvPr>
            <p:cNvSpPr/>
            <p:nvPr>
              <p:custDataLst>
                <p:tags r:id="rId1056"/>
              </p:custDataLst>
            </p:nvPr>
          </p:nvSpPr>
          <p:spPr>
            <a:xfrm>
              <a:off x="4504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2" name="Google Shape;18074;p134">
              <a:extLst>
                <a:ext uri="{FF2B5EF4-FFF2-40B4-BE49-F238E27FC236}">
                  <a16:creationId xmlns:a16="http://schemas.microsoft.com/office/drawing/2014/main" id="{6ADA4DAE-34FD-EB8A-D2D3-F96DCA57C6D7}"/>
                </a:ext>
              </a:extLst>
            </p:cNvPr>
            <p:cNvSpPr/>
            <p:nvPr>
              <p:custDataLst>
                <p:tags r:id="rId1057"/>
              </p:custDataLst>
            </p:nvPr>
          </p:nvSpPr>
          <p:spPr>
            <a:xfrm>
              <a:off x="4504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3" name="Google Shape;18075;p134">
              <a:extLst>
                <a:ext uri="{FF2B5EF4-FFF2-40B4-BE49-F238E27FC236}">
                  <a16:creationId xmlns:a16="http://schemas.microsoft.com/office/drawing/2014/main" id="{7E30E3AD-725C-433D-B506-C3FC60B71B2F}"/>
                </a:ext>
              </a:extLst>
            </p:cNvPr>
            <p:cNvSpPr/>
            <p:nvPr>
              <p:custDataLst>
                <p:tags r:id="rId1058"/>
              </p:custDataLst>
            </p:nvPr>
          </p:nvSpPr>
          <p:spPr>
            <a:xfrm>
              <a:off x="4504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4" name="Google Shape;18076;p134">
              <a:extLst>
                <a:ext uri="{FF2B5EF4-FFF2-40B4-BE49-F238E27FC236}">
                  <a16:creationId xmlns:a16="http://schemas.microsoft.com/office/drawing/2014/main" id="{C08D47A3-6DF6-B97E-E119-C7121F597704}"/>
                </a:ext>
              </a:extLst>
            </p:cNvPr>
            <p:cNvSpPr/>
            <p:nvPr>
              <p:custDataLst>
                <p:tags r:id="rId1059"/>
              </p:custDataLst>
            </p:nvPr>
          </p:nvSpPr>
          <p:spPr>
            <a:xfrm>
              <a:off x="4504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5" name="Google Shape;18077;p134">
              <a:extLst>
                <a:ext uri="{FF2B5EF4-FFF2-40B4-BE49-F238E27FC236}">
                  <a16:creationId xmlns:a16="http://schemas.microsoft.com/office/drawing/2014/main" id="{CDBFBA68-E396-6E7D-6132-928D66D8896B}"/>
                </a:ext>
              </a:extLst>
            </p:cNvPr>
            <p:cNvSpPr/>
            <p:nvPr>
              <p:custDataLst>
                <p:tags r:id="rId1060"/>
              </p:custDataLst>
            </p:nvPr>
          </p:nvSpPr>
          <p:spPr>
            <a:xfrm>
              <a:off x="45040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6" name="Google Shape;18078;p134">
              <a:extLst>
                <a:ext uri="{FF2B5EF4-FFF2-40B4-BE49-F238E27FC236}">
                  <a16:creationId xmlns:a16="http://schemas.microsoft.com/office/drawing/2014/main" id="{5AD12296-2850-9861-735A-FD1065ABD3FD}"/>
                </a:ext>
              </a:extLst>
            </p:cNvPr>
            <p:cNvSpPr/>
            <p:nvPr>
              <p:custDataLst>
                <p:tags r:id="rId1061"/>
              </p:custDataLst>
            </p:nvPr>
          </p:nvSpPr>
          <p:spPr>
            <a:xfrm>
              <a:off x="4504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7" name="Google Shape;18079;p134">
              <a:extLst>
                <a:ext uri="{FF2B5EF4-FFF2-40B4-BE49-F238E27FC236}">
                  <a16:creationId xmlns:a16="http://schemas.microsoft.com/office/drawing/2014/main" id="{0FA48F57-D956-9ED6-7392-ECC623046EA6}"/>
                </a:ext>
              </a:extLst>
            </p:cNvPr>
            <p:cNvSpPr/>
            <p:nvPr>
              <p:custDataLst>
                <p:tags r:id="rId1062"/>
              </p:custDataLst>
            </p:nvPr>
          </p:nvSpPr>
          <p:spPr>
            <a:xfrm>
              <a:off x="4504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8" name="Google Shape;18080;p134">
              <a:extLst>
                <a:ext uri="{FF2B5EF4-FFF2-40B4-BE49-F238E27FC236}">
                  <a16:creationId xmlns:a16="http://schemas.microsoft.com/office/drawing/2014/main" id="{629EA395-343E-6518-BCC3-38D7DF237E7E}"/>
                </a:ext>
              </a:extLst>
            </p:cNvPr>
            <p:cNvSpPr/>
            <p:nvPr>
              <p:custDataLst>
                <p:tags r:id="rId1063"/>
              </p:custDataLst>
            </p:nvPr>
          </p:nvSpPr>
          <p:spPr>
            <a:xfrm>
              <a:off x="4504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9" name="Google Shape;18081;p134">
              <a:extLst>
                <a:ext uri="{FF2B5EF4-FFF2-40B4-BE49-F238E27FC236}">
                  <a16:creationId xmlns:a16="http://schemas.microsoft.com/office/drawing/2014/main" id="{419795E6-F648-4B22-D630-41AB0D46AEA0}"/>
                </a:ext>
              </a:extLst>
            </p:cNvPr>
            <p:cNvSpPr/>
            <p:nvPr>
              <p:custDataLst>
                <p:tags r:id="rId1064"/>
              </p:custDataLst>
            </p:nvPr>
          </p:nvSpPr>
          <p:spPr>
            <a:xfrm>
              <a:off x="45040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0" name="Google Shape;18082;p134">
              <a:extLst>
                <a:ext uri="{FF2B5EF4-FFF2-40B4-BE49-F238E27FC236}">
                  <a16:creationId xmlns:a16="http://schemas.microsoft.com/office/drawing/2014/main" id="{10D5F0FE-2167-8ADF-71B9-51C80EDB64F4}"/>
                </a:ext>
              </a:extLst>
            </p:cNvPr>
            <p:cNvSpPr/>
            <p:nvPr>
              <p:custDataLst>
                <p:tags r:id="rId1065"/>
              </p:custDataLst>
            </p:nvPr>
          </p:nvSpPr>
          <p:spPr>
            <a:xfrm>
              <a:off x="4504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1" name="Google Shape;18083;p134">
              <a:extLst>
                <a:ext uri="{FF2B5EF4-FFF2-40B4-BE49-F238E27FC236}">
                  <a16:creationId xmlns:a16="http://schemas.microsoft.com/office/drawing/2014/main" id="{24E687FB-53FF-D71D-508E-59AF860E2AFF}"/>
                </a:ext>
              </a:extLst>
            </p:cNvPr>
            <p:cNvSpPr/>
            <p:nvPr>
              <p:custDataLst>
                <p:tags r:id="rId1066"/>
              </p:custDataLst>
            </p:nvPr>
          </p:nvSpPr>
          <p:spPr>
            <a:xfrm>
              <a:off x="45040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2" name="Google Shape;18084;p134">
              <a:extLst>
                <a:ext uri="{FF2B5EF4-FFF2-40B4-BE49-F238E27FC236}">
                  <a16:creationId xmlns:a16="http://schemas.microsoft.com/office/drawing/2014/main" id="{C7F62BF2-4D0F-2823-CAC3-A8649B8DAED3}"/>
                </a:ext>
              </a:extLst>
            </p:cNvPr>
            <p:cNvSpPr/>
            <p:nvPr>
              <p:custDataLst>
                <p:tags r:id="rId1067"/>
              </p:custDataLst>
            </p:nvPr>
          </p:nvSpPr>
          <p:spPr>
            <a:xfrm>
              <a:off x="45040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3" name="Google Shape;18085;p134">
              <a:extLst>
                <a:ext uri="{FF2B5EF4-FFF2-40B4-BE49-F238E27FC236}">
                  <a16:creationId xmlns:a16="http://schemas.microsoft.com/office/drawing/2014/main" id="{7D247980-A697-B2FA-30E6-A6FA946D08D6}"/>
                </a:ext>
              </a:extLst>
            </p:cNvPr>
            <p:cNvSpPr/>
            <p:nvPr>
              <p:custDataLst>
                <p:tags r:id="rId1068"/>
              </p:custDataLst>
            </p:nvPr>
          </p:nvSpPr>
          <p:spPr>
            <a:xfrm>
              <a:off x="45802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4" name="Google Shape;18086;p134">
              <a:extLst>
                <a:ext uri="{FF2B5EF4-FFF2-40B4-BE49-F238E27FC236}">
                  <a16:creationId xmlns:a16="http://schemas.microsoft.com/office/drawing/2014/main" id="{896D6BC6-D1BE-92C0-481C-22E3A49E9B69}"/>
                </a:ext>
              </a:extLst>
            </p:cNvPr>
            <p:cNvSpPr/>
            <p:nvPr>
              <p:custDataLst>
                <p:tags r:id="rId1069"/>
              </p:custDataLst>
            </p:nvPr>
          </p:nvSpPr>
          <p:spPr>
            <a:xfrm>
              <a:off x="45802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5" name="Google Shape;18087;p134">
              <a:extLst>
                <a:ext uri="{FF2B5EF4-FFF2-40B4-BE49-F238E27FC236}">
                  <a16:creationId xmlns:a16="http://schemas.microsoft.com/office/drawing/2014/main" id="{71976A52-E1EF-6EB6-302A-C2258A795EC1}"/>
                </a:ext>
              </a:extLst>
            </p:cNvPr>
            <p:cNvSpPr/>
            <p:nvPr>
              <p:custDataLst>
                <p:tags r:id="rId1070"/>
              </p:custDataLst>
            </p:nvPr>
          </p:nvSpPr>
          <p:spPr>
            <a:xfrm>
              <a:off x="45802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6" name="Google Shape;18088;p134">
              <a:extLst>
                <a:ext uri="{FF2B5EF4-FFF2-40B4-BE49-F238E27FC236}">
                  <a16:creationId xmlns:a16="http://schemas.microsoft.com/office/drawing/2014/main" id="{A39B2302-03C7-0D2F-BA8F-296B88468981}"/>
                </a:ext>
              </a:extLst>
            </p:cNvPr>
            <p:cNvSpPr/>
            <p:nvPr>
              <p:custDataLst>
                <p:tags r:id="rId1071"/>
              </p:custDataLst>
            </p:nvPr>
          </p:nvSpPr>
          <p:spPr>
            <a:xfrm>
              <a:off x="45802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7" name="Google Shape;18089;p134">
              <a:extLst>
                <a:ext uri="{FF2B5EF4-FFF2-40B4-BE49-F238E27FC236}">
                  <a16:creationId xmlns:a16="http://schemas.microsoft.com/office/drawing/2014/main" id="{1B7E4793-2585-D71C-814E-13B9A8910C5C}"/>
                </a:ext>
              </a:extLst>
            </p:cNvPr>
            <p:cNvSpPr/>
            <p:nvPr>
              <p:custDataLst>
                <p:tags r:id="rId1072"/>
              </p:custDataLst>
            </p:nvPr>
          </p:nvSpPr>
          <p:spPr>
            <a:xfrm>
              <a:off x="45802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8" name="Google Shape;18090;p134">
              <a:extLst>
                <a:ext uri="{FF2B5EF4-FFF2-40B4-BE49-F238E27FC236}">
                  <a16:creationId xmlns:a16="http://schemas.microsoft.com/office/drawing/2014/main" id="{DDCA729C-5BAE-CF0B-18CE-ACD1F7D93130}"/>
                </a:ext>
              </a:extLst>
            </p:cNvPr>
            <p:cNvSpPr/>
            <p:nvPr>
              <p:custDataLst>
                <p:tags r:id="rId1073"/>
              </p:custDataLst>
            </p:nvPr>
          </p:nvSpPr>
          <p:spPr>
            <a:xfrm>
              <a:off x="45802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9" name="Google Shape;18091;p134">
              <a:extLst>
                <a:ext uri="{FF2B5EF4-FFF2-40B4-BE49-F238E27FC236}">
                  <a16:creationId xmlns:a16="http://schemas.microsoft.com/office/drawing/2014/main" id="{DCDC0D6A-EBE2-2E96-4B98-6684C192326B}"/>
                </a:ext>
              </a:extLst>
            </p:cNvPr>
            <p:cNvSpPr/>
            <p:nvPr>
              <p:custDataLst>
                <p:tags r:id="rId1074"/>
              </p:custDataLst>
            </p:nvPr>
          </p:nvSpPr>
          <p:spPr>
            <a:xfrm>
              <a:off x="45802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0" name="Google Shape;18092;p134">
              <a:extLst>
                <a:ext uri="{FF2B5EF4-FFF2-40B4-BE49-F238E27FC236}">
                  <a16:creationId xmlns:a16="http://schemas.microsoft.com/office/drawing/2014/main" id="{2EB8C9CC-3F8C-5283-CBEB-1EA4CDE0FB49}"/>
                </a:ext>
              </a:extLst>
            </p:cNvPr>
            <p:cNvSpPr/>
            <p:nvPr>
              <p:custDataLst>
                <p:tags r:id="rId1075"/>
              </p:custDataLst>
            </p:nvPr>
          </p:nvSpPr>
          <p:spPr>
            <a:xfrm>
              <a:off x="45802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1" name="Google Shape;18093;p134">
              <a:extLst>
                <a:ext uri="{FF2B5EF4-FFF2-40B4-BE49-F238E27FC236}">
                  <a16:creationId xmlns:a16="http://schemas.microsoft.com/office/drawing/2014/main" id="{1AF67CDA-9477-A915-5689-E8876520FDC4}"/>
                </a:ext>
              </a:extLst>
            </p:cNvPr>
            <p:cNvSpPr/>
            <p:nvPr>
              <p:custDataLst>
                <p:tags r:id="rId1076"/>
              </p:custDataLst>
            </p:nvPr>
          </p:nvSpPr>
          <p:spPr>
            <a:xfrm>
              <a:off x="45802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2" name="Google Shape;18094;p134">
              <a:extLst>
                <a:ext uri="{FF2B5EF4-FFF2-40B4-BE49-F238E27FC236}">
                  <a16:creationId xmlns:a16="http://schemas.microsoft.com/office/drawing/2014/main" id="{135862FD-AB64-89B5-A959-8DE742B62013}"/>
                </a:ext>
              </a:extLst>
            </p:cNvPr>
            <p:cNvSpPr/>
            <p:nvPr>
              <p:custDataLst>
                <p:tags r:id="rId1077"/>
              </p:custDataLst>
            </p:nvPr>
          </p:nvSpPr>
          <p:spPr>
            <a:xfrm>
              <a:off x="45802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3" name="Google Shape;18095;p134">
              <a:extLst>
                <a:ext uri="{FF2B5EF4-FFF2-40B4-BE49-F238E27FC236}">
                  <a16:creationId xmlns:a16="http://schemas.microsoft.com/office/drawing/2014/main" id="{798F6A37-A63E-B7F9-6394-6D91100DFD9E}"/>
                </a:ext>
              </a:extLst>
            </p:cNvPr>
            <p:cNvSpPr/>
            <p:nvPr>
              <p:custDataLst>
                <p:tags r:id="rId1078"/>
              </p:custDataLst>
            </p:nvPr>
          </p:nvSpPr>
          <p:spPr>
            <a:xfrm>
              <a:off x="45802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4" name="Google Shape;18096;p134">
              <a:extLst>
                <a:ext uri="{FF2B5EF4-FFF2-40B4-BE49-F238E27FC236}">
                  <a16:creationId xmlns:a16="http://schemas.microsoft.com/office/drawing/2014/main" id="{6B3CA527-A295-BC84-3234-2217E2F09E6A}"/>
                </a:ext>
              </a:extLst>
            </p:cNvPr>
            <p:cNvSpPr/>
            <p:nvPr>
              <p:custDataLst>
                <p:tags r:id="rId1079"/>
              </p:custDataLst>
            </p:nvPr>
          </p:nvSpPr>
          <p:spPr>
            <a:xfrm>
              <a:off x="45802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5" name="Google Shape;18097;p134">
              <a:extLst>
                <a:ext uri="{FF2B5EF4-FFF2-40B4-BE49-F238E27FC236}">
                  <a16:creationId xmlns:a16="http://schemas.microsoft.com/office/drawing/2014/main" id="{26A9C38E-30FC-856C-2172-9B3A77714763}"/>
                </a:ext>
              </a:extLst>
            </p:cNvPr>
            <p:cNvSpPr/>
            <p:nvPr>
              <p:custDataLst>
                <p:tags r:id="rId1080"/>
              </p:custDataLst>
            </p:nvPr>
          </p:nvSpPr>
          <p:spPr>
            <a:xfrm>
              <a:off x="465647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6" name="Google Shape;18098;p134">
              <a:extLst>
                <a:ext uri="{FF2B5EF4-FFF2-40B4-BE49-F238E27FC236}">
                  <a16:creationId xmlns:a16="http://schemas.microsoft.com/office/drawing/2014/main" id="{C00C7326-55C9-2714-6DD6-0FDC8C29E5CA}"/>
                </a:ext>
              </a:extLst>
            </p:cNvPr>
            <p:cNvSpPr/>
            <p:nvPr>
              <p:custDataLst>
                <p:tags r:id="rId1081"/>
              </p:custDataLst>
            </p:nvPr>
          </p:nvSpPr>
          <p:spPr>
            <a:xfrm>
              <a:off x="46564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7" name="Google Shape;18099;p134">
              <a:extLst>
                <a:ext uri="{FF2B5EF4-FFF2-40B4-BE49-F238E27FC236}">
                  <a16:creationId xmlns:a16="http://schemas.microsoft.com/office/drawing/2014/main" id="{FBABB7E4-CAF0-9BEA-23F8-E004F0F7270A}"/>
                </a:ext>
              </a:extLst>
            </p:cNvPr>
            <p:cNvSpPr/>
            <p:nvPr>
              <p:custDataLst>
                <p:tags r:id="rId1082"/>
              </p:custDataLst>
            </p:nvPr>
          </p:nvSpPr>
          <p:spPr>
            <a:xfrm>
              <a:off x="46564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8" name="Google Shape;18100;p134">
              <a:extLst>
                <a:ext uri="{FF2B5EF4-FFF2-40B4-BE49-F238E27FC236}">
                  <a16:creationId xmlns:a16="http://schemas.microsoft.com/office/drawing/2014/main" id="{AE4EEBFF-D548-2336-A68D-59B5DB853E24}"/>
                </a:ext>
              </a:extLst>
            </p:cNvPr>
            <p:cNvSpPr/>
            <p:nvPr>
              <p:custDataLst>
                <p:tags r:id="rId1083"/>
              </p:custDataLst>
            </p:nvPr>
          </p:nvSpPr>
          <p:spPr>
            <a:xfrm>
              <a:off x="46564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9" name="Google Shape;18101;p134">
              <a:extLst>
                <a:ext uri="{FF2B5EF4-FFF2-40B4-BE49-F238E27FC236}">
                  <a16:creationId xmlns:a16="http://schemas.microsoft.com/office/drawing/2014/main" id="{7DA906BC-F677-3337-EA5C-610630B1DB6C}"/>
                </a:ext>
              </a:extLst>
            </p:cNvPr>
            <p:cNvSpPr/>
            <p:nvPr>
              <p:custDataLst>
                <p:tags r:id="rId1084"/>
              </p:custDataLst>
            </p:nvPr>
          </p:nvSpPr>
          <p:spPr>
            <a:xfrm>
              <a:off x="465647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0" name="Google Shape;18102;p134">
              <a:extLst>
                <a:ext uri="{FF2B5EF4-FFF2-40B4-BE49-F238E27FC236}">
                  <a16:creationId xmlns:a16="http://schemas.microsoft.com/office/drawing/2014/main" id="{0393A4EC-55DC-F4B8-5EC7-52C09543206F}"/>
                </a:ext>
              </a:extLst>
            </p:cNvPr>
            <p:cNvSpPr/>
            <p:nvPr>
              <p:custDataLst>
                <p:tags r:id="rId1085"/>
              </p:custDataLst>
            </p:nvPr>
          </p:nvSpPr>
          <p:spPr>
            <a:xfrm>
              <a:off x="46564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1" name="Google Shape;18103;p134">
              <a:extLst>
                <a:ext uri="{FF2B5EF4-FFF2-40B4-BE49-F238E27FC236}">
                  <a16:creationId xmlns:a16="http://schemas.microsoft.com/office/drawing/2014/main" id="{0975E3EE-4DB8-B064-C61B-585A5A54F149}"/>
                </a:ext>
              </a:extLst>
            </p:cNvPr>
            <p:cNvSpPr/>
            <p:nvPr>
              <p:custDataLst>
                <p:tags r:id="rId1086"/>
              </p:custDataLst>
            </p:nvPr>
          </p:nvSpPr>
          <p:spPr>
            <a:xfrm>
              <a:off x="46564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2" name="Google Shape;18104;p134">
              <a:extLst>
                <a:ext uri="{FF2B5EF4-FFF2-40B4-BE49-F238E27FC236}">
                  <a16:creationId xmlns:a16="http://schemas.microsoft.com/office/drawing/2014/main" id="{6DA7D514-D746-2E86-2C2C-EEC5E1C0ADA8}"/>
                </a:ext>
              </a:extLst>
            </p:cNvPr>
            <p:cNvSpPr/>
            <p:nvPr>
              <p:custDataLst>
                <p:tags r:id="rId1087"/>
              </p:custDataLst>
            </p:nvPr>
          </p:nvSpPr>
          <p:spPr>
            <a:xfrm>
              <a:off x="46564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3" name="Google Shape;18105;p134">
              <a:extLst>
                <a:ext uri="{FF2B5EF4-FFF2-40B4-BE49-F238E27FC236}">
                  <a16:creationId xmlns:a16="http://schemas.microsoft.com/office/drawing/2014/main" id="{DDA7B255-D07E-872B-987F-4EE549A42912}"/>
                </a:ext>
              </a:extLst>
            </p:cNvPr>
            <p:cNvSpPr/>
            <p:nvPr>
              <p:custDataLst>
                <p:tags r:id="rId1088"/>
              </p:custDataLst>
            </p:nvPr>
          </p:nvSpPr>
          <p:spPr>
            <a:xfrm>
              <a:off x="46564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4" name="Google Shape;18106;p134">
              <a:extLst>
                <a:ext uri="{FF2B5EF4-FFF2-40B4-BE49-F238E27FC236}">
                  <a16:creationId xmlns:a16="http://schemas.microsoft.com/office/drawing/2014/main" id="{8B090B75-BD4E-96CF-3893-612DF0EF395C}"/>
                </a:ext>
              </a:extLst>
            </p:cNvPr>
            <p:cNvSpPr/>
            <p:nvPr>
              <p:custDataLst>
                <p:tags r:id="rId1089"/>
              </p:custDataLst>
            </p:nvPr>
          </p:nvSpPr>
          <p:spPr>
            <a:xfrm>
              <a:off x="46564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5" name="Google Shape;18107;p134">
              <a:extLst>
                <a:ext uri="{FF2B5EF4-FFF2-40B4-BE49-F238E27FC236}">
                  <a16:creationId xmlns:a16="http://schemas.microsoft.com/office/drawing/2014/main" id="{6AAD9EF0-13D7-60C6-7A8F-613C09848F2A}"/>
                </a:ext>
              </a:extLst>
            </p:cNvPr>
            <p:cNvSpPr/>
            <p:nvPr>
              <p:custDataLst>
                <p:tags r:id="rId1090"/>
              </p:custDataLst>
            </p:nvPr>
          </p:nvSpPr>
          <p:spPr>
            <a:xfrm>
              <a:off x="46564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6" name="Google Shape;18108;p134">
              <a:extLst>
                <a:ext uri="{FF2B5EF4-FFF2-40B4-BE49-F238E27FC236}">
                  <a16:creationId xmlns:a16="http://schemas.microsoft.com/office/drawing/2014/main" id="{2A2213CB-7A16-B1DC-0230-DD931E69F920}"/>
                </a:ext>
              </a:extLst>
            </p:cNvPr>
            <p:cNvSpPr/>
            <p:nvPr>
              <p:custDataLst>
                <p:tags r:id="rId1091"/>
              </p:custDataLst>
            </p:nvPr>
          </p:nvSpPr>
          <p:spPr>
            <a:xfrm>
              <a:off x="46564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7" name="Google Shape;18109;p134">
              <a:extLst>
                <a:ext uri="{FF2B5EF4-FFF2-40B4-BE49-F238E27FC236}">
                  <a16:creationId xmlns:a16="http://schemas.microsoft.com/office/drawing/2014/main" id="{B4355197-BB61-C7F3-090C-62F8E8686808}"/>
                </a:ext>
              </a:extLst>
            </p:cNvPr>
            <p:cNvSpPr/>
            <p:nvPr>
              <p:custDataLst>
                <p:tags r:id="rId1092"/>
              </p:custDataLst>
            </p:nvPr>
          </p:nvSpPr>
          <p:spPr>
            <a:xfrm>
              <a:off x="47324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8" name="Google Shape;18110;p134">
              <a:extLst>
                <a:ext uri="{FF2B5EF4-FFF2-40B4-BE49-F238E27FC236}">
                  <a16:creationId xmlns:a16="http://schemas.microsoft.com/office/drawing/2014/main" id="{6C6FDB01-74E7-74A9-3645-F4358477713B}"/>
                </a:ext>
              </a:extLst>
            </p:cNvPr>
            <p:cNvSpPr/>
            <p:nvPr>
              <p:custDataLst>
                <p:tags r:id="rId1093"/>
              </p:custDataLst>
            </p:nvPr>
          </p:nvSpPr>
          <p:spPr>
            <a:xfrm>
              <a:off x="47324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9" name="Google Shape;18111;p134">
              <a:extLst>
                <a:ext uri="{FF2B5EF4-FFF2-40B4-BE49-F238E27FC236}">
                  <a16:creationId xmlns:a16="http://schemas.microsoft.com/office/drawing/2014/main" id="{1585D12B-F7E5-26B2-3B56-1142FF940D6A}"/>
                </a:ext>
              </a:extLst>
            </p:cNvPr>
            <p:cNvSpPr/>
            <p:nvPr>
              <p:custDataLst>
                <p:tags r:id="rId1094"/>
              </p:custDataLst>
            </p:nvPr>
          </p:nvSpPr>
          <p:spPr>
            <a:xfrm>
              <a:off x="48087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0" name="Google Shape;18112;p134">
              <a:extLst>
                <a:ext uri="{FF2B5EF4-FFF2-40B4-BE49-F238E27FC236}">
                  <a16:creationId xmlns:a16="http://schemas.microsoft.com/office/drawing/2014/main" id="{F7BD28E8-B3F7-1C4E-7623-AF67038CC162}"/>
                </a:ext>
              </a:extLst>
            </p:cNvPr>
            <p:cNvSpPr/>
            <p:nvPr>
              <p:custDataLst>
                <p:tags r:id="rId1095"/>
              </p:custDataLst>
            </p:nvPr>
          </p:nvSpPr>
          <p:spPr>
            <a:xfrm>
              <a:off x="48087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1" name="Google Shape;18113;p134">
              <a:extLst>
                <a:ext uri="{FF2B5EF4-FFF2-40B4-BE49-F238E27FC236}">
                  <a16:creationId xmlns:a16="http://schemas.microsoft.com/office/drawing/2014/main" id="{D22E8A6C-C232-4632-5152-6C0E26DB80E4}"/>
                </a:ext>
              </a:extLst>
            </p:cNvPr>
            <p:cNvSpPr/>
            <p:nvPr>
              <p:custDataLst>
                <p:tags r:id="rId1096"/>
              </p:custDataLst>
            </p:nvPr>
          </p:nvSpPr>
          <p:spPr>
            <a:xfrm>
              <a:off x="48087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2" name="Google Shape;18114;p134">
              <a:extLst>
                <a:ext uri="{FF2B5EF4-FFF2-40B4-BE49-F238E27FC236}">
                  <a16:creationId xmlns:a16="http://schemas.microsoft.com/office/drawing/2014/main" id="{233F924C-4B13-4AAD-4CE9-907CD90CE200}"/>
                </a:ext>
              </a:extLst>
            </p:cNvPr>
            <p:cNvSpPr/>
            <p:nvPr>
              <p:custDataLst>
                <p:tags r:id="rId1097"/>
              </p:custDataLst>
            </p:nvPr>
          </p:nvSpPr>
          <p:spPr>
            <a:xfrm>
              <a:off x="48087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3" name="Google Shape;18115;p134">
              <a:extLst>
                <a:ext uri="{FF2B5EF4-FFF2-40B4-BE49-F238E27FC236}">
                  <a16:creationId xmlns:a16="http://schemas.microsoft.com/office/drawing/2014/main" id="{D03B78F6-2413-568F-8360-4C4815AF66B5}"/>
                </a:ext>
              </a:extLst>
            </p:cNvPr>
            <p:cNvSpPr/>
            <p:nvPr>
              <p:custDataLst>
                <p:tags r:id="rId1098"/>
              </p:custDataLst>
            </p:nvPr>
          </p:nvSpPr>
          <p:spPr>
            <a:xfrm>
              <a:off x="480870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4" name="Google Shape;18116;p134">
              <a:extLst>
                <a:ext uri="{FF2B5EF4-FFF2-40B4-BE49-F238E27FC236}">
                  <a16:creationId xmlns:a16="http://schemas.microsoft.com/office/drawing/2014/main" id="{E156110B-0CFC-2B64-DBF4-A3D10C4CEE65}"/>
                </a:ext>
              </a:extLst>
            </p:cNvPr>
            <p:cNvSpPr/>
            <p:nvPr>
              <p:custDataLst>
                <p:tags r:id="rId1099"/>
              </p:custDataLst>
            </p:nvPr>
          </p:nvSpPr>
          <p:spPr>
            <a:xfrm>
              <a:off x="4808700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5" name="Google Shape;18117;p134">
              <a:extLst>
                <a:ext uri="{FF2B5EF4-FFF2-40B4-BE49-F238E27FC236}">
                  <a16:creationId xmlns:a16="http://schemas.microsoft.com/office/drawing/2014/main" id="{939E2FCE-DEB1-495F-EC32-D4867E00FC4B}"/>
                </a:ext>
              </a:extLst>
            </p:cNvPr>
            <p:cNvSpPr/>
            <p:nvPr>
              <p:custDataLst>
                <p:tags r:id="rId1100"/>
              </p:custDataLst>
            </p:nvPr>
          </p:nvSpPr>
          <p:spPr>
            <a:xfrm>
              <a:off x="480870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6" name="Google Shape;18118;p134">
              <a:extLst>
                <a:ext uri="{FF2B5EF4-FFF2-40B4-BE49-F238E27FC236}">
                  <a16:creationId xmlns:a16="http://schemas.microsoft.com/office/drawing/2014/main" id="{616ED0DF-E43C-A5EE-C4D1-F22072333EAC}"/>
                </a:ext>
              </a:extLst>
            </p:cNvPr>
            <p:cNvSpPr/>
            <p:nvPr>
              <p:custDataLst>
                <p:tags r:id="rId1101"/>
              </p:custDataLst>
            </p:nvPr>
          </p:nvSpPr>
          <p:spPr>
            <a:xfrm>
              <a:off x="480870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7" name="Google Shape;18119;p134">
              <a:extLst>
                <a:ext uri="{FF2B5EF4-FFF2-40B4-BE49-F238E27FC236}">
                  <a16:creationId xmlns:a16="http://schemas.microsoft.com/office/drawing/2014/main" id="{19B316B4-30AC-6C66-DA28-DABAEF6F1D01}"/>
                </a:ext>
              </a:extLst>
            </p:cNvPr>
            <p:cNvSpPr/>
            <p:nvPr>
              <p:custDataLst>
                <p:tags r:id="rId1102"/>
              </p:custDataLst>
            </p:nvPr>
          </p:nvSpPr>
          <p:spPr>
            <a:xfrm>
              <a:off x="480870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8" name="Google Shape;18120;p134">
              <a:extLst>
                <a:ext uri="{FF2B5EF4-FFF2-40B4-BE49-F238E27FC236}">
                  <a16:creationId xmlns:a16="http://schemas.microsoft.com/office/drawing/2014/main" id="{C3EEBC15-8BB8-2D7A-47C3-5ED5B5F0F61D}"/>
                </a:ext>
              </a:extLst>
            </p:cNvPr>
            <p:cNvSpPr/>
            <p:nvPr>
              <p:custDataLst>
                <p:tags r:id="rId1103"/>
              </p:custDataLst>
            </p:nvPr>
          </p:nvSpPr>
          <p:spPr>
            <a:xfrm>
              <a:off x="480870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9" name="Google Shape;18121;p134">
              <a:extLst>
                <a:ext uri="{FF2B5EF4-FFF2-40B4-BE49-F238E27FC236}">
                  <a16:creationId xmlns:a16="http://schemas.microsoft.com/office/drawing/2014/main" id="{3BC199FD-3A12-8579-DEA6-EDE0FB271F91}"/>
                </a:ext>
              </a:extLst>
            </p:cNvPr>
            <p:cNvSpPr/>
            <p:nvPr>
              <p:custDataLst>
                <p:tags r:id="rId1104"/>
              </p:custDataLst>
            </p:nvPr>
          </p:nvSpPr>
          <p:spPr>
            <a:xfrm>
              <a:off x="48087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0" name="Google Shape;18122;p134">
              <a:extLst>
                <a:ext uri="{FF2B5EF4-FFF2-40B4-BE49-F238E27FC236}">
                  <a16:creationId xmlns:a16="http://schemas.microsoft.com/office/drawing/2014/main" id="{13131DCF-1AC4-CBE6-6299-5962C3586DE3}"/>
                </a:ext>
              </a:extLst>
            </p:cNvPr>
            <p:cNvSpPr/>
            <p:nvPr>
              <p:custDataLst>
                <p:tags r:id="rId1105"/>
              </p:custDataLst>
            </p:nvPr>
          </p:nvSpPr>
          <p:spPr>
            <a:xfrm>
              <a:off x="480870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1" name="Google Shape;18123;p134">
              <a:extLst>
                <a:ext uri="{FF2B5EF4-FFF2-40B4-BE49-F238E27FC236}">
                  <a16:creationId xmlns:a16="http://schemas.microsoft.com/office/drawing/2014/main" id="{2F193439-2273-C926-EEE5-2BB114B6FE24}"/>
                </a:ext>
              </a:extLst>
            </p:cNvPr>
            <p:cNvSpPr/>
            <p:nvPr>
              <p:custDataLst>
                <p:tags r:id="rId1106"/>
              </p:custDataLst>
            </p:nvPr>
          </p:nvSpPr>
          <p:spPr>
            <a:xfrm>
              <a:off x="480870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2" name="Google Shape;18124;p134">
              <a:extLst>
                <a:ext uri="{FF2B5EF4-FFF2-40B4-BE49-F238E27FC236}">
                  <a16:creationId xmlns:a16="http://schemas.microsoft.com/office/drawing/2014/main" id="{AA523B65-9CDC-AC7C-425F-B68A71AD21E0}"/>
                </a:ext>
              </a:extLst>
            </p:cNvPr>
            <p:cNvSpPr/>
            <p:nvPr>
              <p:custDataLst>
                <p:tags r:id="rId1107"/>
              </p:custDataLst>
            </p:nvPr>
          </p:nvSpPr>
          <p:spPr>
            <a:xfrm>
              <a:off x="480870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3" name="Google Shape;18125;p134">
              <a:extLst>
                <a:ext uri="{FF2B5EF4-FFF2-40B4-BE49-F238E27FC236}">
                  <a16:creationId xmlns:a16="http://schemas.microsoft.com/office/drawing/2014/main" id="{AA3CA60B-DC22-6CD5-3270-EFD99BC6C715}"/>
                </a:ext>
              </a:extLst>
            </p:cNvPr>
            <p:cNvSpPr/>
            <p:nvPr>
              <p:custDataLst>
                <p:tags r:id="rId1108"/>
              </p:custDataLst>
            </p:nvPr>
          </p:nvSpPr>
          <p:spPr>
            <a:xfrm>
              <a:off x="4884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4" name="Google Shape;18126;p134">
              <a:extLst>
                <a:ext uri="{FF2B5EF4-FFF2-40B4-BE49-F238E27FC236}">
                  <a16:creationId xmlns:a16="http://schemas.microsoft.com/office/drawing/2014/main" id="{BC25AD54-2E40-0F8F-0C78-F50AEAF3DB90}"/>
                </a:ext>
              </a:extLst>
            </p:cNvPr>
            <p:cNvSpPr/>
            <p:nvPr>
              <p:custDataLst>
                <p:tags r:id="rId1109"/>
              </p:custDataLst>
            </p:nvPr>
          </p:nvSpPr>
          <p:spPr>
            <a:xfrm>
              <a:off x="4884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5" name="Google Shape;18127;p134">
              <a:extLst>
                <a:ext uri="{FF2B5EF4-FFF2-40B4-BE49-F238E27FC236}">
                  <a16:creationId xmlns:a16="http://schemas.microsoft.com/office/drawing/2014/main" id="{5FAB8ADE-3AD0-8EBC-F1CB-CC9BEB54ACA5}"/>
                </a:ext>
              </a:extLst>
            </p:cNvPr>
            <p:cNvSpPr/>
            <p:nvPr>
              <p:custDataLst>
                <p:tags r:id="rId1110"/>
              </p:custDataLst>
            </p:nvPr>
          </p:nvSpPr>
          <p:spPr>
            <a:xfrm>
              <a:off x="4884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6" name="Google Shape;18128;p134">
              <a:extLst>
                <a:ext uri="{FF2B5EF4-FFF2-40B4-BE49-F238E27FC236}">
                  <a16:creationId xmlns:a16="http://schemas.microsoft.com/office/drawing/2014/main" id="{526436BF-FA6A-4161-9A4E-C2EBDD130DE7}"/>
                </a:ext>
              </a:extLst>
            </p:cNvPr>
            <p:cNvSpPr/>
            <p:nvPr>
              <p:custDataLst>
                <p:tags r:id="rId1111"/>
              </p:custDataLst>
            </p:nvPr>
          </p:nvSpPr>
          <p:spPr>
            <a:xfrm>
              <a:off x="4884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7" name="Google Shape;18129;p134">
              <a:extLst>
                <a:ext uri="{FF2B5EF4-FFF2-40B4-BE49-F238E27FC236}">
                  <a16:creationId xmlns:a16="http://schemas.microsoft.com/office/drawing/2014/main" id="{5840AD45-BD71-BC59-79B1-97716FB1824F}"/>
                </a:ext>
              </a:extLst>
            </p:cNvPr>
            <p:cNvSpPr/>
            <p:nvPr>
              <p:custDataLst>
                <p:tags r:id="rId1112"/>
              </p:custDataLst>
            </p:nvPr>
          </p:nvSpPr>
          <p:spPr>
            <a:xfrm>
              <a:off x="4884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8" name="Google Shape;18130;p134">
              <a:extLst>
                <a:ext uri="{FF2B5EF4-FFF2-40B4-BE49-F238E27FC236}">
                  <a16:creationId xmlns:a16="http://schemas.microsoft.com/office/drawing/2014/main" id="{18167AE0-4BE0-2E5D-F800-CB2DB5E559BE}"/>
                </a:ext>
              </a:extLst>
            </p:cNvPr>
            <p:cNvSpPr/>
            <p:nvPr>
              <p:custDataLst>
                <p:tags r:id="rId1113"/>
              </p:custDataLst>
            </p:nvPr>
          </p:nvSpPr>
          <p:spPr>
            <a:xfrm>
              <a:off x="488490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9" name="Google Shape;18131;p134">
              <a:extLst>
                <a:ext uri="{FF2B5EF4-FFF2-40B4-BE49-F238E27FC236}">
                  <a16:creationId xmlns:a16="http://schemas.microsoft.com/office/drawing/2014/main" id="{B3ED75DE-156A-10CE-9F23-26B715FEFEC5}"/>
                </a:ext>
              </a:extLst>
            </p:cNvPr>
            <p:cNvSpPr/>
            <p:nvPr>
              <p:custDataLst>
                <p:tags r:id="rId1114"/>
              </p:custDataLst>
            </p:nvPr>
          </p:nvSpPr>
          <p:spPr>
            <a:xfrm>
              <a:off x="4884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0" name="Google Shape;18132;p134">
              <a:extLst>
                <a:ext uri="{FF2B5EF4-FFF2-40B4-BE49-F238E27FC236}">
                  <a16:creationId xmlns:a16="http://schemas.microsoft.com/office/drawing/2014/main" id="{E23BD7D7-59CC-DEC4-F3F9-F62281AB9631}"/>
                </a:ext>
              </a:extLst>
            </p:cNvPr>
            <p:cNvSpPr/>
            <p:nvPr>
              <p:custDataLst>
                <p:tags r:id="rId1115"/>
              </p:custDataLst>
            </p:nvPr>
          </p:nvSpPr>
          <p:spPr>
            <a:xfrm>
              <a:off x="4884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1" name="Google Shape;18133;p134">
              <a:extLst>
                <a:ext uri="{FF2B5EF4-FFF2-40B4-BE49-F238E27FC236}">
                  <a16:creationId xmlns:a16="http://schemas.microsoft.com/office/drawing/2014/main" id="{AD09F81C-C394-863F-3D70-282495EDCDAA}"/>
                </a:ext>
              </a:extLst>
            </p:cNvPr>
            <p:cNvSpPr/>
            <p:nvPr>
              <p:custDataLst>
                <p:tags r:id="rId1116"/>
              </p:custDataLst>
            </p:nvPr>
          </p:nvSpPr>
          <p:spPr>
            <a:xfrm>
              <a:off x="4884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2" name="Google Shape;18134;p134">
              <a:extLst>
                <a:ext uri="{FF2B5EF4-FFF2-40B4-BE49-F238E27FC236}">
                  <a16:creationId xmlns:a16="http://schemas.microsoft.com/office/drawing/2014/main" id="{CF1239BC-8ADD-D238-15A2-F396E76583A1}"/>
                </a:ext>
              </a:extLst>
            </p:cNvPr>
            <p:cNvSpPr/>
            <p:nvPr>
              <p:custDataLst>
                <p:tags r:id="rId1117"/>
              </p:custDataLst>
            </p:nvPr>
          </p:nvSpPr>
          <p:spPr>
            <a:xfrm>
              <a:off x="4884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3" name="Google Shape;18135;p134">
              <a:extLst>
                <a:ext uri="{FF2B5EF4-FFF2-40B4-BE49-F238E27FC236}">
                  <a16:creationId xmlns:a16="http://schemas.microsoft.com/office/drawing/2014/main" id="{FA009956-6095-935A-F689-E3E66EE9DA99}"/>
                </a:ext>
              </a:extLst>
            </p:cNvPr>
            <p:cNvSpPr/>
            <p:nvPr>
              <p:custDataLst>
                <p:tags r:id="rId1118"/>
              </p:custDataLst>
            </p:nvPr>
          </p:nvSpPr>
          <p:spPr>
            <a:xfrm>
              <a:off x="4884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4" name="Google Shape;18136;p134">
              <a:extLst>
                <a:ext uri="{FF2B5EF4-FFF2-40B4-BE49-F238E27FC236}">
                  <a16:creationId xmlns:a16="http://schemas.microsoft.com/office/drawing/2014/main" id="{BF725B66-D781-7AF7-CB32-CADBB3A378B0}"/>
                </a:ext>
              </a:extLst>
            </p:cNvPr>
            <p:cNvSpPr/>
            <p:nvPr>
              <p:custDataLst>
                <p:tags r:id="rId1119"/>
              </p:custDataLst>
            </p:nvPr>
          </p:nvSpPr>
          <p:spPr>
            <a:xfrm>
              <a:off x="4884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5" name="Google Shape;18137;p134">
              <a:extLst>
                <a:ext uri="{FF2B5EF4-FFF2-40B4-BE49-F238E27FC236}">
                  <a16:creationId xmlns:a16="http://schemas.microsoft.com/office/drawing/2014/main" id="{668DCF8D-EA99-795E-A6F8-08997A89180C}"/>
                </a:ext>
              </a:extLst>
            </p:cNvPr>
            <p:cNvSpPr/>
            <p:nvPr>
              <p:custDataLst>
                <p:tags r:id="rId1120"/>
              </p:custDataLst>
            </p:nvPr>
          </p:nvSpPr>
          <p:spPr>
            <a:xfrm>
              <a:off x="4884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6" name="Google Shape;18138;p134">
              <a:extLst>
                <a:ext uri="{FF2B5EF4-FFF2-40B4-BE49-F238E27FC236}">
                  <a16:creationId xmlns:a16="http://schemas.microsoft.com/office/drawing/2014/main" id="{5D59D515-D465-E7BD-E0DF-BB8DCE89A7A5}"/>
                </a:ext>
              </a:extLst>
            </p:cNvPr>
            <p:cNvSpPr/>
            <p:nvPr>
              <p:custDataLst>
                <p:tags r:id="rId1121"/>
              </p:custDataLst>
            </p:nvPr>
          </p:nvSpPr>
          <p:spPr>
            <a:xfrm>
              <a:off x="4884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7" name="Google Shape;18139;p134">
              <a:extLst>
                <a:ext uri="{FF2B5EF4-FFF2-40B4-BE49-F238E27FC236}">
                  <a16:creationId xmlns:a16="http://schemas.microsoft.com/office/drawing/2014/main" id="{CB4B32B4-837E-FF1C-2E86-3C61D16F06C6}"/>
                </a:ext>
              </a:extLst>
            </p:cNvPr>
            <p:cNvSpPr/>
            <p:nvPr>
              <p:custDataLst>
                <p:tags r:id="rId1122"/>
              </p:custDataLst>
            </p:nvPr>
          </p:nvSpPr>
          <p:spPr>
            <a:xfrm>
              <a:off x="4884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8" name="Google Shape;18140;p134">
              <a:extLst>
                <a:ext uri="{FF2B5EF4-FFF2-40B4-BE49-F238E27FC236}">
                  <a16:creationId xmlns:a16="http://schemas.microsoft.com/office/drawing/2014/main" id="{296137F9-5BBF-2FF2-273C-CA279D965CB1}"/>
                </a:ext>
              </a:extLst>
            </p:cNvPr>
            <p:cNvSpPr/>
            <p:nvPr>
              <p:custDataLst>
                <p:tags r:id="rId1123"/>
              </p:custDataLst>
            </p:nvPr>
          </p:nvSpPr>
          <p:spPr>
            <a:xfrm>
              <a:off x="49611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9" name="Google Shape;18141;p134">
              <a:extLst>
                <a:ext uri="{FF2B5EF4-FFF2-40B4-BE49-F238E27FC236}">
                  <a16:creationId xmlns:a16="http://schemas.microsoft.com/office/drawing/2014/main" id="{0C28AF4F-982E-E4AC-F7A5-C5AFBE35951A}"/>
                </a:ext>
              </a:extLst>
            </p:cNvPr>
            <p:cNvSpPr/>
            <p:nvPr>
              <p:custDataLst>
                <p:tags r:id="rId1124"/>
              </p:custDataLst>
            </p:nvPr>
          </p:nvSpPr>
          <p:spPr>
            <a:xfrm>
              <a:off x="4961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0" name="Google Shape;18142;p134">
              <a:extLst>
                <a:ext uri="{FF2B5EF4-FFF2-40B4-BE49-F238E27FC236}">
                  <a16:creationId xmlns:a16="http://schemas.microsoft.com/office/drawing/2014/main" id="{6F300766-A697-938C-10C6-A78AF1D0D959}"/>
                </a:ext>
              </a:extLst>
            </p:cNvPr>
            <p:cNvSpPr/>
            <p:nvPr>
              <p:custDataLst>
                <p:tags r:id="rId1125"/>
              </p:custDataLst>
            </p:nvPr>
          </p:nvSpPr>
          <p:spPr>
            <a:xfrm>
              <a:off x="4961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1" name="Google Shape;18143;p134">
              <a:extLst>
                <a:ext uri="{FF2B5EF4-FFF2-40B4-BE49-F238E27FC236}">
                  <a16:creationId xmlns:a16="http://schemas.microsoft.com/office/drawing/2014/main" id="{F93595F6-7E80-6171-2A04-373C23A97563}"/>
                </a:ext>
              </a:extLst>
            </p:cNvPr>
            <p:cNvSpPr/>
            <p:nvPr>
              <p:custDataLst>
                <p:tags r:id="rId1126"/>
              </p:custDataLst>
            </p:nvPr>
          </p:nvSpPr>
          <p:spPr>
            <a:xfrm>
              <a:off x="4961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2" name="Google Shape;18144;p134">
              <a:extLst>
                <a:ext uri="{FF2B5EF4-FFF2-40B4-BE49-F238E27FC236}">
                  <a16:creationId xmlns:a16="http://schemas.microsoft.com/office/drawing/2014/main" id="{70756DB3-9FB8-EF9F-44FF-6D76BCE71B48}"/>
                </a:ext>
              </a:extLst>
            </p:cNvPr>
            <p:cNvSpPr/>
            <p:nvPr>
              <p:custDataLst>
                <p:tags r:id="rId1127"/>
              </p:custDataLst>
            </p:nvPr>
          </p:nvSpPr>
          <p:spPr>
            <a:xfrm>
              <a:off x="49611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3" name="Google Shape;18145;p134">
              <a:extLst>
                <a:ext uri="{FF2B5EF4-FFF2-40B4-BE49-F238E27FC236}">
                  <a16:creationId xmlns:a16="http://schemas.microsoft.com/office/drawing/2014/main" id="{7F0B29E3-F8E7-336D-C594-21A792F70C14}"/>
                </a:ext>
              </a:extLst>
            </p:cNvPr>
            <p:cNvSpPr/>
            <p:nvPr>
              <p:custDataLst>
                <p:tags r:id="rId1128"/>
              </p:custDataLst>
            </p:nvPr>
          </p:nvSpPr>
          <p:spPr>
            <a:xfrm>
              <a:off x="4961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4" name="Google Shape;18146;p134">
              <a:extLst>
                <a:ext uri="{FF2B5EF4-FFF2-40B4-BE49-F238E27FC236}">
                  <a16:creationId xmlns:a16="http://schemas.microsoft.com/office/drawing/2014/main" id="{14913FBF-2F07-F2A0-4071-F657C186F9C8}"/>
                </a:ext>
              </a:extLst>
            </p:cNvPr>
            <p:cNvSpPr/>
            <p:nvPr>
              <p:custDataLst>
                <p:tags r:id="rId1129"/>
              </p:custDataLst>
            </p:nvPr>
          </p:nvSpPr>
          <p:spPr>
            <a:xfrm>
              <a:off x="49611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5" name="Google Shape;18147;p134">
              <a:extLst>
                <a:ext uri="{FF2B5EF4-FFF2-40B4-BE49-F238E27FC236}">
                  <a16:creationId xmlns:a16="http://schemas.microsoft.com/office/drawing/2014/main" id="{3D06D51A-E923-7494-0CF3-8D955BB8BD52}"/>
                </a:ext>
              </a:extLst>
            </p:cNvPr>
            <p:cNvSpPr/>
            <p:nvPr>
              <p:custDataLst>
                <p:tags r:id="rId1130"/>
              </p:custDataLst>
            </p:nvPr>
          </p:nvSpPr>
          <p:spPr>
            <a:xfrm>
              <a:off x="49611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6" name="Google Shape;18148;p134">
              <a:extLst>
                <a:ext uri="{FF2B5EF4-FFF2-40B4-BE49-F238E27FC236}">
                  <a16:creationId xmlns:a16="http://schemas.microsoft.com/office/drawing/2014/main" id="{240CB1BD-E5F1-B773-981D-3E40A3970F05}"/>
                </a:ext>
              </a:extLst>
            </p:cNvPr>
            <p:cNvSpPr/>
            <p:nvPr>
              <p:custDataLst>
                <p:tags r:id="rId1131"/>
              </p:custDataLst>
            </p:nvPr>
          </p:nvSpPr>
          <p:spPr>
            <a:xfrm>
              <a:off x="49611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7" name="Google Shape;18149;p134">
              <a:extLst>
                <a:ext uri="{FF2B5EF4-FFF2-40B4-BE49-F238E27FC236}">
                  <a16:creationId xmlns:a16="http://schemas.microsoft.com/office/drawing/2014/main" id="{70515A3E-3D9D-831A-AB18-B4AC56824FD7}"/>
                </a:ext>
              </a:extLst>
            </p:cNvPr>
            <p:cNvSpPr/>
            <p:nvPr>
              <p:custDataLst>
                <p:tags r:id="rId1132"/>
              </p:custDataLst>
            </p:nvPr>
          </p:nvSpPr>
          <p:spPr>
            <a:xfrm>
              <a:off x="49611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8" name="Google Shape;18150;p134">
              <a:extLst>
                <a:ext uri="{FF2B5EF4-FFF2-40B4-BE49-F238E27FC236}">
                  <a16:creationId xmlns:a16="http://schemas.microsoft.com/office/drawing/2014/main" id="{AB2EE8AC-5B27-7F9A-EFD9-254293330862}"/>
                </a:ext>
              </a:extLst>
            </p:cNvPr>
            <p:cNvSpPr/>
            <p:nvPr>
              <p:custDataLst>
                <p:tags r:id="rId1133"/>
              </p:custDataLst>
            </p:nvPr>
          </p:nvSpPr>
          <p:spPr>
            <a:xfrm>
              <a:off x="49611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9" name="Google Shape;18151;p134">
              <a:extLst>
                <a:ext uri="{FF2B5EF4-FFF2-40B4-BE49-F238E27FC236}">
                  <a16:creationId xmlns:a16="http://schemas.microsoft.com/office/drawing/2014/main" id="{85E94580-7978-C4B9-ECD0-AC2F1853D9A1}"/>
                </a:ext>
              </a:extLst>
            </p:cNvPr>
            <p:cNvSpPr/>
            <p:nvPr>
              <p:custDataLst>
                <p:tags r:id="rId1134"/>
              </p:custDataLst>
            </p:nvPr>
          </p:nvSpPr>
          <p:spPr>
            <a:xfrm>
              <a:off x="49611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0" name="Google Shape;18152;p134">
              <a:extLst>
                <a:ext uri="{FF2B5EF4-FFF2-40B4-BE49-F238E27FC236}">
                  <a16:creationId xmlns:a16="http://schemas.microsoft.com/office/drawing/2014/main" id="{DA72658E-B3CF-4381-9058-A0AFBE61FD55}"/>
                </a:ext>
              </a:extLst>
            </p:cNvPr>
            <p:cNvSpPr/>
            <p:nvPr>
              <p:custDataLst>
                <p:tags r:id="rId1135"/>
              </p:custDataLst>
            </p:nvPr>
          </p:nvSpPr>
          <p:spPr>
            <a:xfrm>
              <a:off x="49611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1" name="Google Shape;18153;p134">
              <a:extLst>
                <a:ext uri="{FF2B5EF4-FFF2-40B4-BE49-F238E27FC236}">
                  <a16:creationId xmlns:a16="http://schemas.microsoft.com/office/drawing/2014/main" id="{A98A5458-E8CE-108E-D1D0-2B841E3A715C}"/>
                </a:ext>
              </a:extLst>
            </p:cNvPr>
            <p:cNvSpPr/>
            <p:nvPr>
              <p:custDataLst>
                <p:tags r:id="rId1136"/>
              </p:custDataLst>
            </p:nvPr>
          </p:nvSpPr>
          <p:spPr>
            <a:xfrm>
              <a:off x="49611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2" name="Google Shape;18154;p134">
              <a:extLst>
                <a:ext uri="{FF2B5EF4-FFF2-40B4-BE49-F238E27FC236}">
                  <a16:creationId xmlns:a16="http://schemas.microsoft.com/office/drawing/2014/main" id="{787858C2-0A0E-15D7-F2C0-20C6AA128349}"/>
                </a:ext>
              </a:extLst>
            </p:cNvPr>
            <p:cNvSpPr/>
            <p:nvPr>
              <p:custDataLst>
                <p:tags r:id="rId1137"/>
              </p:custDataLst>
            </p:nvPr>
          </p:nvSpPr>
          <p:spPr>
            <a:xfrm>
              <a:off x="50373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3" name="Google Shape;18155;p134">
              <a:extLst>
                <a:ext uri="{FF2B5EF4-FFF2-40B4-BE49-F238E27FC236}">
                  <a16:creationId xmlns:a16="http://schemas.microsoft.com/office/drawing/2014/main" id="{1A3EB899-6CE8-C829-A015-2897159920CB}"/>
                </a:ext>
              </a:extLst>
            </p:cNvPr>
            <p:cNvSpPr/>
            <p:nvPr>
              <p:custDataLst>
                <p:tags r:id="rId1138"/>
              </p:custDataLst>
            </p:nvPr>
          </p:nvSpPr>
          <p:spPr>
            <a:xfrm>
              <a:off x="5037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4" name="Google Shape;18156;p134">
              <a:extLst>
                <a:ext uri="{FF2B5EF4-FFF2-40B4-BE49-F238E27FC236}">
                  <a16:creationId xmlns:a16="http://schemas.microsoft.com/office/drawing/2014/main" id="{0820BABE-7A97-F84D-54F6-15C5188C6191}"/>
                </a:ext>
              </a:extLst>
            </p:cNvPr>
            <p:cNvSpPr/>
            <p:nvPr>
              <p:custDataLst>
                <p:tags r:id="rId1139"/>
              </p:custDataLst>
            </p:nvPr>
          </p:nvSpPr>
          <p:spPr>
            <a:xfrm>
              <a:off x="5037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5" name="Google Shape;18157;p134">
              <a:extLst>
                <a:ext uri="{FF2B5EF4-FFF2-40B4-BE49-F238E27FC236}">
                  <a16:creationId xmlns:a16="http://schemas.microsoft.com/office/drawing/2014/main" id="{5FA095B5-6545-D703-2CA2-31F95BB98EBC}"/>
                </a:ext>
              </a:extLst>
            </p:cNvPr>
            <p:cNvSpPr/>
            <p:nvPr>
              <p:custDataLst>
                <p:tags r:id="rId1140"/>
              </p:custDataLst>
            </p:nvPr>
          </p:nvSpPr>
          <p:spPr>
            <a:xfrm>
              <a:off x="5037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6" name="Google Shape;18158;p134">
              <a:extLst>
                <a:ext uri="{FF2B5EF4-FFF2-40B4-BE49-F238E27FC236}">
                  <a16:creationId xmlns:a16="http://schemas.microsoft.com/office/drawing/2014/main" id="{3AED3743-2211-6EE3-C467-6F5D618F7836}"/>
                </a:ext>
              </a:extLst>
            </p:cNvPr>
            <p:cNvSpPr/>
            <p:nvPr>
              <p:custDataLst>
                <p:tags r:id="rId1141"/>
              </p:custDataLst>
            </p:nvPr>
          </p:nvSpPr>
          <p:spPr>
            <a:xfrm>
              <a:off x="5037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7" name="Google Shape;18159;p134">
              <a:extLst>
                <a:ext uri="{FF2B5EF4-FFF2-40B4-BE49-F238E27FC236}">
                  <a16:creationId xmlns:a16="http://schemas.microsoft.com/office/drawing/2014/main" id="{C502890F-4784-4B4A-01C4-743CFD2B7694}"/>
                </a:ext>
              </a:extLst>
            </p:cNvPr>
            <p:cNvSpPr/>
            <p:nvPr>
              <p:custDataLst>
                <p:tags r:id="rId1142"/>
              </p:custDataLst>
            </p:nvPr>
          </p:nvSpPr>
          <p:spPr>
            <a:xfrm>
              <a:off x="5037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8" name="Google Shape;18160;p134">
              <a:extLst>
                <a:ext uri="{FF2B5EF4-FFF2-40B4-BE49-F238E27FC236}">
                  <a16:creationId xmlns:a16="http://schemas.microsoft.com/office/drawing/2014/main" id="{B47A1844-3D89-8D3C-C3CA-CFDBE13D4254}"/>
                </a:ext>
              </a:extLst>
            </p:cNvPr>
            <p:cNvSpPr/>
            <p:nvPr>
              <p:custDataLst>
                <p:tags r:id="rId1143"/>
              </p:custDataLst>
            </p:nvPr>
          </p:nvSpPr>
          <p:spPr>
            <a:xfrm>
              <a:off x="50373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9" name="Google Shape;18161;p134">
              <a:extLst>
                <a:ext uri="{FF2B5EF4-FFF2-40B4-BE49-F238E27FC236}">
                  <a16:creationId xmlns:a16="http://schemas.microsoft.com/office/drawing/2014/main" id="{EC94CF20-8559-4F2A-0C10-C21F76C6BC62}"/>
                </a:ext>
              </a:extLst>
            </p:cNvPr>
            <p:cNvSpPr/>
            <p:nvPr>
              <p:custDataLst>
                <p:tags r:id="rId1144"/>
              </p:custDataLst>
            </p:nvPr>
          </p:nvSpPr>
          <p:spPr>
            <a:xfrm>
              <a:off x="50373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0" name="Google Shape;18162;p134">
              <a:extLst>
                <a:ext uri="{FF2B5EF4-FFF2-40B4-BE49-F238E27FC236}">
                  <a16:creationId xmlns:a16="http://schemas.microsoft.com/office/drawing/2014/main" id="{7B0E3781-B624-CFFA-5A0F-E2142BF691E5}"/>
                </a:ext>
              </a:extLst>
            </p:cNvPr>
            <p:cNvSpPr/>
            <p:nvPr>
              <p:custDataLst>
                <p:tags r:id="rId1145"/>
              </p:custDataLst>
            </p:nvPr>
          </p:nvSpPr>
          <p:spPr>
            <a:xfrm>
              <a:off x="50373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1" name="Google Shape;18163;p134">
              <a:extLst>
                <a:ext uri="{FF2B5EF4-FFF2-40B4-BE49-F238E27FC236}">
                  <a16:creationId xmlns:a16="http://schemas.microsoft.com/office/drawing/2014/main" id="{82960AB8-7EAF-F14C-E3AC-C5233EFF1700}"/>
                </a:ext>
              </a:extLst>
            </p:cNvPr>
            <p:cNvSpPr/>
            <p:nvPr>
              <p:custDataLst>
                <p:tags r:id="rId1146"/>
              </p:custDataLst>
            </p:nvPr>
          </p:nvSpPr>
          <p:spPr>
            <a:xfrm>
              <a:off x="50373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2" name="Google Shape;18164;p134">
              <a:extLst>
                <a:ext uri="{FF2B5EF4-FFF2-40B4-BE49-F238E27FC236}">
                  <a16:creationId xmlns:a16="http://schemas.microsoft.com/office/drawing/2014/main" id="{7606D848-2557-B6F8-6748-A403CDCB3DC0}"/>
                </a:ext>
              </a:extLst>
            </p:cNvPr>
            <p:cNvSpPr/>
            <p:nvPr>
              <p:custDataLst>
                <p:tags r:id="rId1147"/>
              </p:custDataLst>
            </p:nvPr>
          </p:nvSpPr>
          <p:spPr>
            <a:xfrm>
              <a:off x="50373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3" name="Google Shape;18165;p134">
              <a:extLst>
                <a:ext uri="{FF2B5EF4-FFF2-40B4-BE49-F238E27FC236}">
                  <a16:creationId xmlns:a16="http://schemas.microsoft.com/office/drawing/2014/main" id="{CBFA71B5-459F-2829-B715-379B5B99168C}"/>
                </a:ext>
              </a:extLst>
            </p:cNvPr>
            <p:cNvSpPr/>
            <p:nvPr>
              <p:custDataLst>
                <p:tags r:id="rId1148"/>
              </p:custDataLst>
            </p:nvPr>
          </p:nvSpPr>
          <p:spPr>
            <a:xfrm>
              <a:off x="50373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4" name="Google Shape;18166;p134">
              <a:extLst>
                <a:ext uri="{FF2B5EF4-FFF2-40B4-BE49-F238E27FC236}">
                  <a16:creationId xmlns:a16="http://schemas.microsoft.com/office/drawing/2014/main" id="{1C3A52F8-3C54-24A6-44E2-B6DDD80B5E8E}"/>
                </a:ext>
              </a:extLst>
            </p:cNvPr>
            <p:cNvSpPr/>
            <p:nvPr>
              <p:custDataLst>
                <p:tags r:id="rId1149"/>
              </p:custDataLst>
            </p:nvPr>
          </p:nvSpPr>
          <p:spPr>
            <a:xfrm>
              <a:off x="50373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5" name="Google Shape;18167;p134">
              <a:extLst>
                <a:ext uri="{FF2B5EF4-FFF2-40B4-BE49-F238E27FC236}">
                  <a16:creationId xmlns:a16="http://schemas.microsoft.com/office/drawing/2014/main" id="{A17540ED-8E0B-52D5-F5D0-6F0437926DD9}"/>
                </a:ext>
              </a:extLst>
            </p:cNvPr>
            <p:cNvSpPr/>
            <p:nvPr>
              <p:custDataLst>
                <p:tags r:id="rId1150"/>
              </p:custDataLst>
            </p:nvPr>
          </p:nvSpPr>
          <p:spPr>
            <a:xfrm>
              <a:off x="50373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6" name="Google Shape;18168;p134">
              <a:extLst>
                <a:ext uri="{FF2B5EF4-FFF2-40B4-BE49-F238E27FC236}">
                  <a16:creationId xmlns:a16="http://schemas.microsoft.com/office/drawing/2014/main" id="{F5EDAE8F-A633-4DB4-1216-8156643945D2}"/>
                </a:ext>
              </a:extLst>
            </p:cNvPr>
            <p:cNvSpPr/>
            <p:nvPr>
              <p:custDataLst>
                <p:tags r:id="rId1151"/>
              </p:custDataLst>
            </p:nvPr>
          </p:nvSpPr>
          <p:spPr>
            <a:xfrm>
              <a:off x="511335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7" name="Google Shape;18169;p134">
              <a:extLst>
                <a:ext uri="{FF2B5EF4-FFF2-40B4-BE49-F238E27FC236}">
                  <a16:creationId xmlns:a16="http://schemas.microsoft.com/office/drawing/2014/main" id="{B4011E74-8F4C-CB34-A4C9-D15AC90FF917}"/>
                </a:ext>
              </a:extLst>
            </p:cNvPr>
            <p:cNvSpPr/>
            <p:nvPr>
              <p:custDataLst>
                <p:tags r:id="rId1152"/>
              </p:custDataLst>
            </p:nvPr>
          </p:nvSpPr>
          <p:spPr>
            <a:xfrm>
              <a:off x="511335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8" y="2137"/>
                    <a:pt x="1076" y="2137"/>
                  </a:cubicBezTo>
                  <a:cubicBezTo>
                    <a:pt x="1339" y="2137"/>
                    <a:pt x="1605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8" name="Google Shape;18170;p134">
              <a:extLst>
                <a:ext uri="{FF2B5EF4-FFF2-40B4-BE49-F238E27FC236}">
                  <a16:creationId xmlns:a16="http://schemas.microsoft.com/office/drawing/2014/main" id="{060F7B4F-B129-206E-311F-0EF81F21FA7C}"/>
                </a:ext>
              </a:extLst>
            </p:cNvPr>
            <p:cNvSpPr/>
            <p:nvPr>
              <p:custDataLst>
                <p:tags r:id="rId1153"/>
              </p:custDataLst>
            </p:nvPr>
          </p:nvSpPr>
          <p:spPr>
            <a:xfrm>
              <a:off x="51895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9" name="Google Shape;18171;p134">
              <a:extLst>
                <a:ext uri="{FF2B5EF4-FFF2-40B4-BE49-F238E27FC236}">
                  <a16:creationId xmlns:a16="http://schemas.microsoft.com/office/drawing/2014/main" id="{5005A6F7-1809-76EB-F5C5-8B439E1E655A}"/>
                </a:ext>
              </a:extLst>
            </p:cNvPr>
            <p:cNvSpPr/>
            <p:nvPr>
              <p:custDataLst>
                <p:tags r:id="rId1154"/>
              </p:custDataLst>
            </p:nvPr>
          </p:nvSpPr>
          <p:spPr>
            <a:xfrm>
              <a:off x="51895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0" name="Google Shape;18172;p134">
              <a:extLst>
                <a:ext uri="{FF2B5EF4-FFF2-40B4-BE49-F238E27FC236}">
                  <a16:creationId xmlns:a16="http://schemas.microsoft.com/office/drawing/2014/main" id="{686DE76A-C490-EEE4-3832-D2193AD6701A}"/>
                </a:ext>
              </a:extLst>
            </p:cNvPr>
            <p:cNvSpPr/>
            <p:nvPr>
              <p:custDataLst>
                <p:tags r:id="rId1155"/>
              </p:custDataLst>
            </p:nvPr>
          </p:nvSpPr>
          <p:spPr>
            <a:xfrm>
              <a:off x="5189550" y="157140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51" y="0"/>
                  </a:moveTo>
                  <a:cubicBezTo>
                    <a:pt x="472" y="0"/>
                    <a:pt x="1" y="477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ubicBezTo>
                    <a:pt x="1061" y="1"/>
                    <a:pt x="1056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1" name="Google Shape;18173;p134">
              <a:extLst>
                <a:ext uri="{FF2B5EF4-FFF2-40B4-BE49-F238E27FC236}">
                  <a16:creationId xmlns:a16="http://schemas.microsoft.com/office/drawing/2014/main" id="{342F4460-F803-C95E-B627-4AB0A8B23FB3}"/>
                </a:ext>
              </a:extLst>
            </p:cNvPr>
            <p:cNvSpPr/>
            <p:nvPr>
              <p:custDataLst>
                <p:tags r:id="rId1156"/>
              </p:custDataLst>
            </p:nvPr>
          </p:nvSpPr>
          <p:spPr>
            <a:xfrm>
              <a:off x="5189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8"/>
                    <a:pt x="1068" y="2138"/>
                  </a:cubicBezTo>
                  <a:cubicBezTo>
                    <a:pt x="1329" y="2138"/>
                    <a:pt x="1596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2" name="Google Shape;18174;p134">
              <a:extLst>
                <a:ext uri="{FF2B5EF4-FFF2-40B4-BE49-F238E27FC236}">
                  <a16:creationId xmlns:a16="http://schemas.microsoft.com/office/drawing/2014/main" id="{9D4F3281-4AFC-F6DE-0125-2EBB0EEC074D}"/>
                </a:ext>
              </a:extLst>
            </p:cNvPr>
            <p:cNvSpPr/>
            <p:nvPr>
              <p:custDataLst>
                <p:tags r:id="rId1157"/>
              </p:custDataLst>
            </p:nvPr>
          </p:nvSpPr>
          <p:spPr>
            <a:xfrm>
              <a:off x="51895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3" name="Google Shape;18175;p134">
              <a:extLst>
                <a:ext uri="{FF2B5EF4-FFF2-40B4-BE49-F238E27FC236}">
                  <a16:creationId xmlns:a16="http://schemas.microsoft.com/office/drawing/2014/main" id="{4E0DD4C0-53D9-810A-3D6C-5E56242E3D04}"/>
                </a:ext>
              </a:extLst>
            </p:cNvPr>
            <p:cNvSpPr/>
            <p:nvPr>
              <p:custDataLst>
                <p:tags r:id="rId1158"/>
              </p:custDataLst>
            </p:nvPr>
          </p:nvSpPr>
          <p:spPr>
            <a:xfrm>
              <a:off x="51895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4" name="Google Shape;18176;p134">
              <a:extLst>
                <a:ext uri="{FF2B5EF4-FFF2-40B4-BE49-F238E27FC236}">
                  <a16:creationId xmlns:a16="http://schemas.microsoft.com/office/drawing/2014/main" id="{2E6A1813-359E-D1BD-BEF2-7830037FA8D1}"/>
                </a:ext>
              </a:extLst>
            </p:cNvPr>
            <p:cNvSpPr/>
            <p:nvPr>
              <p:custDataLst>
                <p:tags r:id="rId1159"/>
              </p:custDataLst>
            </p:nvPr>
          </p:nvSpPr>
          <p:spPr>
            <a:xfrm>
              <a:off x="518955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5" name="Google Shape;18177;p134">
              <a:extLst>
                <a:ext uri="{FF2B5EF4-FFF2-40B4-BE49-F238E27FC236}">
                  <a16:creationId xmlns:a16="http://schemas.microsoft.com/office/drawing/2014/main" id="{001716FE-48C9-64E3-EB6B-19A04AE00520}"/>
                </a:ext>
              </a:extLst>
            </p:cNvPr>
            <p:cNvSpPr/>
            <p:nvPr>
              <p:custDataLst>
                <p:tags r:id="rId1160"/>
              </p:custDataLst>
            </p:nvPr>
          </p:nvSpPr>
          <p:spPr>
            <a:xfrm>
              <a:off x="5189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6" name="Google Shape;18178;p134">
              <a:extLst>
                <a:ext uri="{FF2B5EF4-FFF2-40B4-BE49-F238E27FC236}">
                  <a16:creationId xmlns:a16="http://schemas.microsoft.com/office/drawing/2014/main" id="{252E45B7-B617-75AF-70AE-42B81C3A94F2}"/>
                </a:ext>
              </a:extLst>
            </p:cNvPr>
            <p:cNvSpPr/>
            <p:nvPr>
              <p:custDataLst>
                <p:tags r:id="rId1161"/>
              </p:custDataLst>
            </p:nvPr>
          </p:nvSpPr>
          <p:spPr>
            <a:xfrm>
              <a:off x="5189550" y="20282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7" name="Google Shape;18179;p134">
              <a:extLst>
                <a:ext uri="{FF2B5EF4-FFF2-40B4-BE49-F238E27FC236}">
                  <a16:creationId xmlns:a16="http://schemas.microsoft.com/office/drawing/2014/main" id="{54988004-8844-5FA7-06EC-4B2E62DB2DE5}"/>
                </a:ext>
              </a:extLst>
            </p:cNvPr>
            <p:cNvSpPr/>
            <p:nvPr>
              <p:custDataLst>
                <p:tags r:id="rId1162"/>
              </p:custDataLst>
            </p:nvPr>
          </p:nvSpPr>
          <p:spPr>
            <a:xfrm>
              <a:off x="5189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8" name="Google Shape;18180;p134">
              <a:extLst>
                <a:ext uri="{FF2B5EF4-FFF2-40B4-BE49-F238E27FC236}">
                  <a16:creationId xmlns:a16="http://schemas.microsoft.com/office/drawing/2014/main" id="{0687C54C-9F53-B18D-DDD1-DF4714D835E3}"/>
                </a:ext>
              </a:extLst>
            </p:cNvPr>
            <p:cNvSpPr/>
            <p:nvPr>
              <p:custDataLst>
                <p:tags r:id="rId1163"/>
              </p:custDataLst>
            </p:nvPr>
          </p:nvSpPr>
          <p:spPr>
            <a:xfrm>
              <a:off x="5189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9" name="Google Shape;18181;p134">
              <a:extLst>
                <a:ext uri="{FF2B5EF4-FFF2-40B4-BE49-F238E27FC236}">
                  <a16:creationId xmlns:a16="http://schemas.microsoft.com/office/drawing/2014/main" id="{60BD58CF-6469-D368-2480-CA3D180D87D8}"/>
                </a:ext>
              </a:extLst>
            </p:cNvPr>
            <p:cNvSpPr/>
            <p:nvPr>
              <p:custDataLst>
                <p:tags r:id="rId1164"/>
              </p:custDataLst>
            </p:nvPr>
          </p:nvSpPr>
          <p:spPr>
            <a:xfrm>
              <a:off x="5189550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0" name="Google Shape;18182;p134">
              <a:extLst>
                <a:ext uri="{FF2B5EF4-FFF2-40B4-BE49-F238E27FC236}">
                  <a16:creationId xmlns:a16="http://schemas.microsoft.com/office/drawing/2014/main" id="{5A4D9018-CC34-4665-8361-B8661119CE35}"/>
                </a:ext>
              </a:extLst>
            </p:cNvPr>
            <p:cNvSpPr/>
            <p:nvPr>
              <p:custDataLst>
                <p:tags r:id="rId1165"/>
              </p:custDataLst>
            </p:nvPr>
          </p:nvSpPr>
          <p:spPr>
            <a:xfrm>
              <a:off x="5189550" y="23331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1" name="Google Shape;18183;p134">
              <a:extLst>
                <a:ext uri="{FF2B5EF4-FFF2-40B4-BE49-F238E27FC236}">
                  <a16:creationId xmlns:a16="http://schemas.microsoft.com/office/drawing/2014/main" id="{549D67EB-A2BB-09A0-CB1B-86D38595354D}"/>
                </a:ext>
              </a:extLst>
            </p:cNvPr>
            <p:cNvSpPr/>
            <p:nvPr>
              <p:custDataLst>
                <p:tags r:id="rId1166"/>
              </p:custDataLst>
            </p:nvPr>
          </p:nvSpPr>
          <p:spPr>
            <a:xfrm>
              <a:off x="5189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2" name="Google Shape;18184;p134">
              <a:extLst>
                <a:ext uri="{FF2B5EF4-FFF2-40B4-BE49-F238E27FC236}">
                  <a16:creationId xmlns:a16="http://schemas.microsoft.com/office/drawing/2014/main" id="{45B4D591-C0EF-EB75-1FFC-562FF3E222DE}"/>
                </a:ext>
              </a:extLst>
            </p:cNvPr>
            <p:cNvSpPr/>
            <p:nvPr>
              <p:custDataLst>
                <p:tags r:id="rId1167"/>
              </p:custDataLst>
            </p:nvPr>
          </p:nvSpPr>
          <p:spPr>
            <a:xfrm>
              <a:off x="51895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3" name="Google Shape;18185;p134">
              <a:extLst>
                <a:ext uri="{FF2B5EF4-FFF2-40B4-BE49-F238E27FC236}">
                  <a16:creationId xmlns:a16="http://schemas.microsoft.com/office/drawing/2014/main" id="{9A7F403C-F3D6-A6F8-ECF3-F6C02903C3BE}"/>
                </a:ext>
              </a:extLst>
            </p:cNvPr>
            <p:cNvSpPr/>
            <p:nvPr>
              <p:custDataLst>
                <p:tags r:id="rId1168"/>
              </p:custDataLst>
            </p:nvPr>
          </p:nvSpPr>
          <p:spPr>
            <a:xfrm>
              <a:off x="5189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4" name="Google Shape;18186;p134">
              <a:extLst>
                <a:ext uri="{FF2B5EF4-FFF2-40B4-BE49-F238E27FC236}">
                  <a16:creationId xmlns:a16="http://schemas.microsoft.com/office/drawing/2014/main" id="{123691DA-2DCF-3567-ECC9-C415841D1D6E}"/>
                </a:ext>
              </a:extLst>
            </p:cNvPr>
            <p:cNvSpPr/>
            <p:nvPr>
              <p:custDataLst>
                <p:tags r:id="rId1169"/>
              </p:custDataLst>
            </p:nvPr>
          </p:nvSpPr>
          <p:spPr>
            <a:xfrm>
              <a:off x="51895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5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5" name="Google Shape;18187;p134">
              <a:extLst>
                <a:ext uri="{FF2B5EF4-FFF2-40B4-BE49-F238E27FC236}">
                  <a16:creationId xmlns:a16="http://schemas.microsoft.com/office/drawing/2014/main" id="{97453D2B-814D-A8A6-E3A0-5870D07E383E}"/>
                </a:ext>
              </a:extLst>
            </p:cNvPr>
            <p:cNvSpPr/>
            <p:nvPr>
              <p:custDataLst>
                <p:tags r:id="rId1170"/>
              </p:custDataLst>
            </p:nvPr>
          </p:nvSpPr>
          <p:spPr>
            <a:xfrm>
              <a:off x="51895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6" name="Google Shape;18188;p134">
              <a:extLst>
                <a:ext uri="{FF2B5EF4-FFF2-40B4-BE49-F238E27FC236}">
                  <a16:creationId xmlns:a16="http://schemas.microsoft.com/office/drawing/2014/main" id="{8EC425D0-FE8F-E5CA-14D9-714348EDB72F}"/>
                </a:ext>
              </a:extLst>
            </p:cNvPr>
            <p:cNvSpPr/>
            <p:nvPr>
              <p:custDataLst>
                <p:tags r:id="rId1171"/>
              </p:custDataLst>
            </p:nvPr>
          </p:nvSpPr>
          <p:spPr>
            <a:xfrm>
              <a:off x="5265775" y="13427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7" name="Google Shape;18189;p134">
              <a:extLst>
                <a:ext uri="{FF2B5EF4-FFF2-40B4-BE49-F238E27FC236}">
                  <a16:creationId xmlns:a16="http://schemas.microsoft.com/office/drawing/2014/main" id="{E2572741-2F77-B8C4-1B5E-F1A56A1B1339}"/>
                </a:ext>
              </a:extLst>
            </p:cNvPr>
            <p:cNvSpPr/>
            <p:nvPr>
              <p:custDataLst>
                <p:tags r:id="rId1172"/>
              </p:custDataLst>
            </p:nvPr>
          </p:nvSpPr>
          <p:spPr>
            <a:xfrm>
              <a:off x="52657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8" name="Google Shape;18190;p134">
              <a:extLst>
                <a:ext uri="{FF2B5EF4-FFF2-40B4-BE49-F238E27FC236}">
                  <a16:creationId xmlns:a16="http://schemas.microsoft.com/office/drawing/2014/main" id="{7FFFF6E8-B25D-7935-91FB-147DD8366F6E}"/>
                </a:ext>
              </a:extLst>
            </p:cNvPr>
            <p:cNvSpPr/>
            <p:nvPr>
              <p:custDataLst>
                <p:tags r:id="rId1173"/>
              </p:custDataLst>
            </p:nvPr>
          </p:nvSpPr>
          <p:spPr>
            <a:xfrm>
              <a:off x="52657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9" name="Google Shape;18191;p134">
              <a:extLst>
                <a:ext uri="{FF2B5EF4-FFF2-40B4-BE49-F238E27FC236}">
                  <a16:creationId xmlns:a16="http://schemas.microsoft.com/office/drawing/2014/main" id="{DAE5C327-3DAC-B9D9-73D3-150D1A71F2CB}"/>
                </a:ext>
              </a:extLst>
            </p:cNvPr>
            <p:cNvSpPr/>
            <p:nvPr>
              <p:custDataLst>
                <p:tags r:id="rId1174"/>
              </p:custDataLst>
            </p:nvPr>
          </p:nvSpPr>
          <p:spPr>
            <a:xfrm>
              <a:off x="5265775" y="157140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51" y="0"/>
                  </a:moveTo>
                  <a:cubicBezTo>
                    <a:pt x="472" y="0"/>
                    <a:pt x="0" y="477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ubicBezTo>
                    <a:pt x="1060" y="1"/>
                    <a:pt x="1055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0" name="Google Shape;18192;p134">
              <a:extLst>
                <a:ext uri="{FF2B5EF4-FFF2-40B4-BE49-F238E27FC236}">
                  <a16:creationId xmlns:a16="http://schemas.microsoft.com/office/drawing/2014/main" id="{0C5019F9-7223-F6A0-F2AF-379D36EAAF42}"/>
                </a:ext>
              </a:extLst>
            </p:cNvPr>
            <p:cNvSpPr/>
            <p:nvPr>
              <p:custDataLst>
                <p:tags r:id="rId1175"/>
              </p:custDataLst>
            </p:nvPr>
          </p:nvSpPr>
          <p:spPr>
            <a:xfrm>
              <a:off x="52657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8"/>
                    <a:pt x="1068" y="2138"/>
                  </a:cubicBezTo>
                  <a:cubicBezTo>
                    <a:pt x="1329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1" name="Google Shape;18193;p134">
              <a:extLst>
                <a:ext uri="{FF2B5EF4-FFF2-40B4-BE49-F238E27FC236}">
                  <a16:creationId xmlns:a16="http://schemas.microsoft.com/office/drawing/2014/main" id="{2E24E932-34B8-0D1E-8ED1-4BF24A2F3C3D}"/>
                </a:ext>
              </a:extLst>
            </p:cNvPr>
            <p:cNvSpPr/>
            <p:nvPr>
              <p:custDataLst>
                <p:tags r:id="rId1176"/>
              </p:custDataLst>
            </p:nvPr>
          </p:nvSpPr>
          <p:spPr>
            <a:xfrm>
              <a:off x="52657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2" name="Google Shape;18194;p134">
              <a:extLst>
                <a:ext uri="{FF2B5EF4-FFF2-40B4-BE49-F238E27FC236}">
                  <a16:creationId xmlns:a16="http://schemas.microsoft.com/office/drawing/2014/main" id="{C3038F4C-B835-4D2A-88E3-B68C1E88D1BD}"/>
                </a:ext>
              </a:extLst>
            </p:cNvPr>
            <p:cNvSpPr/>
            <p:nvPr>
              <p:custDataLst>
                <p:tags r:id="rId1177"/>
              </p:custDataLst>
            </p:nvPr>
          </p:nvSpPr>
          <p:spPr>
            <a:xfrm>
              <a:off x="52657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3" name="Google Shape;18195;p134">
              <a:extLst>
                <a:ext uri="{FF2B5EF4-FFF2-40B4-BE49-F238E27FC236}">
                  <a16:creationId xmlns:a16="http://schemas.microsoft.com/office/drawing/2014/main" id="{55C43610-7B43-549D-ABFA-C6DE6A31AF7B}"/>
                </a:ext>
              </a:extLst>
            </p:cNvPr>
            <p:cNvSpPr/>
            <p:nvPr>
              <p:custDataLst>
                <p:tags r:id="rId1178"/>
              </p:custDataLst>
            </p:nvPr>
          </p:nvSpPr>
          <p:spPr>
            <a:xfrm>
              <a:off x="5265775" y="18760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4" name="Google Shape;18196;p134">
              <a:extLst>
                <a:ext uri="{FF2B5EF4-FFF2-40B4-BE49-F238E27FC236}">
                  <a16:creationId xmlns:a16="http://schemas.microsoft.com/office/drawing/2014/main" id="{EB62D84B-91CE-FA53-25EA-165FD3A7F5F6}"/>
                </a:ext>
              </a:extLst>
            </p:cNvPr>
            <p:cNvSpPr/>
            <p:nvPr>
              <p:custDataLst>
                <p:tags r:id="rId1179"/>
              </p:custDataLst>
            </p:nvPr>
          </p:nvSpPr>
          <p:spPr>
            <a:xfrm>
              <a:off x="52657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74"/>
                  </a:cubicBezTo>
                  <a:cubicBezTo>
                    <a:pt x="0" y="1712"/>
                    <a:pt x="521" y="2138"/>
                    <a:pt x="1067" y="2138"/>
                  </a:cubicBezTo>
                  <a:cubicBezTo>
                    <a:pt x="1328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5" name="Google Shape;18197;p134">
              <a:extLst>
                <a:ext uri="{FF2B5EF4-FFF2-40B4-BE49-F238E27FC236}">
                  <a16:creationId xmlns:a16="http://schemas.microsoft.com/office/drawing/2014/main" id="{F7065907-E96F-9983-15C4-6CED73637AFB}"/>
                </a:ext>
              </a:extLst>
            </p:cNvPr>
            <p:cNvSpPr/>
            <p:nvPr>
              <p:custDataLst>
                <p:tags r:id="rId1180"/>
              </p:custDataLst>
            </p:nvPr>
          </p:nvSpPr>
          <p:spPr>
            <a:xfrm>
              <a:off x="5265775" y="20282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1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6" name="Google Shape;18198;p134">
              <a:extLst>
                <a:ext uri="{FF2B5EF4-FFF2-40B4-BE49-F238E27FC236}">
                  <a16:creationId xmlns:a16="http://schemas.microsoft.com/office/drawing/2014/main" id="{75380A77-E0C2-F51C-E4B9-0F7D37AF860E}"/>
                </a:ext>
              </a:extLst>
            </p:cNvPr>
            <p:cNvSpPr/>
            <p:nvPr>
              <p:custDataLst>
                <p:tags r:id="rId1181"/>
              </p:custDataLst>
            </p:nvPr>
          </p:nvSpPr>
          <p:spPr>
            <a:xfrm>
              <a:off x="52657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7" name="Google Shape;18199;p134">
              <a:extLst>
                <a:ext uri="{FF2B5EF4-FFF2-40B4-BE49-F238E27FC236}">
                  <a16:creationId xmlns:a16="http://schemas.microsoft.com/office/drawing/2014/main" id="{50030413-F1AC-C55E-5F9C-EEBA6FDD378E}"/>
                </a:ext>
              </a:extLst>
            </p:cNvPr>
            <p:cNvSpPr/>
            <p:nvPr>
              <p:custDataLst>
                <p:tags r:id="rId1182"/>
              </p:custDataLst>
            </p:nvPr>
          </p:nvSpPr>
          <p:spPr>
            <a:xfrm>
              <a:off x="52657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8" name="Google Shape;18200;p134">
              <a:extLst>
                <a:ext uri="{FF2B5EF4-FFF2-40B4-BE49-F238E27FC236}">
                  <a16:creationId xmlns:a16="http://schemas.microsoft.com/office/drawing/2014/main" id="{B50E657A-1526-1F0F-834B-DE1F52FA3922}"/>
                </a:ext>
              </a:extLst>
            </p:cNvPr>
            <p:cNvSpPr/>
            <p:nvPr>
              <p:custDataLst>
                <p:tags r:id="rId1183"/>
              </p:custDataLst>
            </p:nvPr>
          </p:nvSpPr>
          <p:spPr>
            <a:xfrm>
              <a:off x="5265775" y="225692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9" name="Google Shape;18201;p134">
              <a:extLst>
                <a:ext uri="{FF2B5EF4-FFF2-40B4-BE49-F238E27FC236}">
                  <a16:creationId xmlns:a16="http://schemas.microsoft.com/office/drawing/2014/main" id="{C6244A74-620C-2301-AD0E-7207EABF9E56}"/>
                </a:ext>
              </a:extLst>
            </p:cNvPr>
            <p:cNvSpPr/>
            <p:nvPr>
              <p:custDataLst>
                <p:tags r:id="rId1184"/>
              </p:custDataLst>
            </p:nvPr>
          </p:nvSpPr>
          <p:spPr>
            <a:xfrm>
              <a:off x="5265775" y="23331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0" name="Google Shape;18202;p134">
              <a:extLst>
                <a:ext uri="{FF2B5EF4-FFF2-40B4-BE49-F238E27FC236}">
                  <a16:creationId xmlns:a16="http://schemas.microsoft.com/office/drawing/2014/main" id="{7C5403E3-0E96-26DE-3577-9E58F6041CFA}"/>
                </a:ext>
              </a:extLst>
            </p:cNvPr>
            <p:cNvSpPr/>
            <p:nvPr>
              <p:custDataLst>
                <p:tags r:id="rId1185"/>
              </p:custDataLst>
            </p:nvPr>
          </p:nvSpPr>
          <p:spPr>
            <a:xfrm>
              <a:off x="52657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1" name="Google Shape;18203;p134">
              <a:extLst>
                <a:ext uri="{FF2B5EF4-FFF2-40B4-BE49-F238E27FC236}">
                  <a16:creationId xmlns:a16="http://schemas.microsoft.com/office/drawing/2014/main" id="{8FA132D3-5FBE-3187-4301-644BB506FF67}"/>
                </a:ext>
              </a:extLst>
            </p:cNvPr>
            <p:cNvSpPr/>
            <p:nvPr>
              <p:custDataLst>
                <p:tags r:id="rId1186"/>
              </p:custDataLst>
            </p:nvPr>
          </p:nvSpPr>
          <p:spPr>
            <a:xfrm>
              <a:off x="5265775" y="24855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2" name="Google Shape;18204;p134">
              <a:extLst>
                <a:ext uri="{FF2B5EF4-FFF2-40B4-BE49-F238E27FC236}">
                  <a16:creationId xmlns:a16="http://schemas.microsoft.com/office/drawing/2014/main" id="{56095166-D8DD-4348-C229-DB14147D23B0}"/>
                </a:ext>
              </a:extLst>
            </p:cNvPr>
            <p:cNvSpPr/>
            <p:nvPr>
              <p:custDataLst>
                <p:tags r:id="rId1187"/>
              </p:custDataLst>
            </p:nvPr>
          </p:nvSpPr>
          <p:spPr>
            <a:xfrm>
              <a:off x="52657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3" name="Google Shape;18205;p134">
              <a:extLst>
                <a:ext uri="{FF2B5EF4-FFF2-40B4-BE49-F238E27FC236}">
                  <a16:creationId xmlns:a16="http://schemas.microsoft.com/office/drawing/2014/main" id="{1F75121E-49E4-2B94-BEC7-4CA157C67979}"/>
                </a:ext>
              </a:extLst>
            </p:cNvPr>
            <p:cNvSpPr/>
            <p:nvPr>
              <p:custDataLst>
                <p:tags r:id="rId1188"/>
              </p:custDataLst>
            </p:nvPr>
          </p:nvSpPr>
          <p:spPr>
            <a:xfrm>
              <a:off x="526577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4" name="Google Shape;18206;p134">
              <a:extLst>
                <a:ext uri="{FF2B5EF4-FFF2-40B4-BE49-F238E27FC236}">
                  <a16:creationId xmlns:a16="http://schemas.microsoft.com/office/drawing/2014/main" id="{50963F44-F748-3091-1A15-6D4DBF7B4C63}"/>
                </a:ext>
              </a:extLst>
            </p:cNvPr>
            <p:cNvSpPr/>
            <p:nvPr>
              <p:custDataLst>
                <p:tags r:id="rId1189"/>
              </p:custDataLst>
            </p:nvPr>
          </p:nvSpPr>
          <p:spPr>
            <a:xfrm>
              <a:off x="53419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5" name="Google Shape;18207;p134">
              <a:extLst>
                <a:ext uri="{FF2B5EF4-FFF2-40B4-BE49-F238E27FC236}">
                  <a16:creationId xmlns:a16="http://schemas.microsoft.com/office/drawing/2014/main" id="{5FFD4110-ABED-3653-D51C-74D9A5265196}"/>
                </a:ext>
              </a:extLst>
            </p:cNvPr>
            <p:cNvSpPr/>
            <p:nvPr>
              <p:custDataLst>
                <p:tags r:id="rId1190"/>
              </p:custDataLst>
            </p:nvPr>
          </p:nvSpPr>
          <p:spPr>
            <a:xfrm>
              <a:off x="53419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6" name="Google Shape;18208;p134">
              <a:extLst>
                <a:ext uri="{FF2B5EF4-FFF2-40B4-BE49-F238E27FC236}">
                  <a16:creationId xmlns:a16="http://schemas.microsoft.com/office/drawing/2014/main" id="{C1298E90-FBAB-09DD-8BE3-A62A76B4A573}"/>
                </a:ext>
              </a:extLst>
            </p:cNvPr>
            <p:cNvSpPr/>
            <p:nvPr>
              <p:custDataLst>
                <p:tags r:id="rId1191"/>
              </p:custDataLst>
            </p:nvPr>
          </p:nvSpPr>
          <p:spPr>
            <a:xfrm>
              <a:off x="53419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7" name="Google Shape;18209;p134">
              <a:extLst>
                <a:ext uri="{FF2B5EF4-FFF2-40B4-BE49-F238E27FC236}">
                  <a16:creationId xmlns:a16="http://schemas.microsoft.com/office/drawing/2014/main" id="{532CF3D4-B32B-35F1-A07D-27A994628AE1}"/>
                </a:ext>
              </a:extLst>
            </p:cNvPr>
            <p:cNvSpPr/>
            <p:nvPr>
              <p:custDataLst>
                <p:tags r:id="rId1192"/>
              </p:custDataLst>
            </p:nvPr>
          </p:nvSpPr>
          <p:spPr>
            <a:xfrm>
              <a:off x="5341975" y="1571400"/>
              <a:ext cx="62375" cy="53250"/>
            </a:xfrm>
            <a:custGeom>
              <a:avLst/>
              <a:gdLst/>
              <a:ahLst/>
              <a:cxnLst/>
              <a:rect l="l" t="t" r="r" b="b"/>
              <a:pathLst>
                <a:path w="2495" h="2130" extrusionOk="0">
                  <a:moveTo>
                    <a:pt x="1084" y="1"/>
                  </a:moveTo>
                  <a:cubicBezTo>
                    <a:pt x="1080" y="1"/>
                    <a:pt x="1077" y="1"/>
                    <a:pt x="1074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4" y="1149"/>
                    <a:pt x="2020" y="1"/>
                    <a:pt x="108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8" name="Google Shape;18210;p134">
              <a:extLst>
                <a:ext uri="{FF2B5EF4-FFF2-40B4-BE49-F238E27FC236}">
                  <a16:creationId xmlns:a16="http://schemas.microsoft.com/office/drawing/2014/main" id="{9352B261-0C83-5599-C166-7D8F1A3A48EA}"/>
                </a:ext>
              </a:extLst>
            </p:cNvPr>
            <p:cNvSpPr/>
            <p:nvPr>
              <p:custDataLst>
                <p:tags r:id="rId1193"/>
              </p:custDataLst>
            </p:nvPr>
          </p:nvSpPr>
          <p:spPr>
            <a:xfrm>
              <a:off x="53419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9" name="Google Shape;18211;p134">
              <a:extLst>
                <a:ext uri="{FF2B5EF4-FFF2-40B4-BE49-F238E27FC236}">
                  <a16:creationId xmlns:a16="http://schemas.microsoft.com/office/drawing/2014/main" id="{27CC6BCD-EEE6-5EEA-1601-C2E91FA3B475}"/>
                </a:ext>
              </a:extLst>
            </p:cNvPr>
            <p:cNvSpPr/>
            <p:nvPr>
              <p:custDataLst>
                <p:tags r:id="rId1194"/>
              </p:custDataLst>
            </p:nvPr>
          </p:nvSpPr>
          <p:spPr>
            <a:xfrm>
              <a:off x="53419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0" name="Google Shape;18212;p134">
              <a:extLst>
                <a:ext uri="{FF2B5EF4-FFF2-40B4-BE49-F238E27FC236}">
                  <a16:creationId xmlns:a16="http://schemas.microsoft.com/office/drawing/2014/main" id="{2FB23F17-C25F-14E4-CBC3-DA74C5CF6772}"/>
                </a:ext>
              </a:extLst>
            </p:cNvPr>
            <p:cNvSpPr/>
            <p:nvPr>
              <p:custDataLst>
                <p:tags r:id="rId1195"/>
              </p:custDataLst>
            </p:nvPr>
          </p:nvSpPr>
          <p:spPr>
            <a:xfrm>
              <a:off x="53419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1" name="Google Shape;18213;p134">
              <a:extLst>
                <a:ext uri="{FF2B5EF4-FFF2-40B4-BE49-F238E27FC236}">
                  <a16:creationId xmlns:a16="http://schemas.microsoft.com/office/drawing/2014/main" id="{1B8A7DA9-3629-53FA-F55B-4562A8FEBE83}"/>
                </a:ext>
              </a:extLst>
            </p:cNvPr>
            <p:cNvSpPr/>
            <p:nvPr>
              <p:custDataLst>
                <p:tags r:id="rId1196"/>
              </p:custDataLst>
            </p:nvPr>
          </p:nvSpPr>
          <p:spPr>
            <a:xfrm>
              <a:off x="53419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2" name="Google Shape;18214;p134">
              <a:extLst>
                <a:ext uri="{FF2B5EF4-FFF2-40B4-BE49-F238E27FC236}">
                  <a16:creationId xmlns:a16="http://schemas.microsoft.com/office/drawing/2014/main" id="{32B54C5F-7E59-09C1-B66B-1CC832CB4903}"/>
                </a:ext>
              </a:extLst>
            </p:cNvPr>
            <p:cNvSpPr/>
            <p:nvPr>
              <p:custDataLst>
                <p:tags r:id="rId1197"/>
              </p:custDataLst>
            </p:nvPr>
          </p:nvSpPr>
          <p:spPr>
            <a:xfrm>
              <a:off x="53419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3" name="Google Shape;18215;p134">
              <a:extLst>
                <a:ext uri="{FF2B5EF4-FFF2-40B4-BE49-F238E27FC236}">
                  <a16:creationId xmlns:a16="http://schemas.microsoft.com/office/drawing/2014/main" id="{5EF8E417-E9AF-3CD2-6159-5B1039B46C70}"/>
                </a:ext>
              </a:extLst>
            </p:cNvPr>
            <p:cNvSpPr/>
            <p:nvPr>
              <p:custDataLst>
                <p:tags r:id="rId1198"/>
              </p:custDataLst>
            </p:nvPr>
          </p:nvSpPr>
          <p:spPr>
            <a:xfrm>
              <a:off x="53419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4" name="Google Shape;18216;p134">
              <a:extLst>
                <a:ext uri="{FF2B5EF4-FFF2-40B4-BE49-F238E27FC236}">
                  <a16:creationId xmlns:a16="http://schemas.microsoft.com/office/drawing/2014/main" id="{22C897F9-5E83-57E2-3855-E71BCB8DD0D5}"/>
                </a:ext>
              </a:extLst>
            </p:cNvPr>
            <p:cNvSpPr/>
            <p:nvPr>
              <p:custDataLst>
                <p:tags r:id="rId1199"/>
              </p:custDataLst>
            </p:nvPr>
          </p:nvSpPr>
          <p:spPr>
            <a:xfrm>
              <a:off x="53419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5" name="Google Shape;18217;p134">
              <a:extLst>
                <a:ext uri="{FF2B5EF4-FFF2-40B4-BE49-F238E27FC236}">
                  <a16:creationId xmlns:a16="http://schemas.microsoft.com/office/drawing/2014/main" id="{5B8D1B12-50B1-A409-C55B-946B5F90675A}"/>
                </a:ext>
              </a:extLst>
            </p:cNvPr>
            <p:cNvSpPr/>
            <p:nvPr>
              <p:custDataLst>
                <p:tags r:id="rId1200"/>
              </p:custDataLst>
            </p:nvPr>
          </p:nvSpPr>
          <p:spPr>
            <a:xfrm>
              <a:off x="53419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6" name="Google Shape;18218;p134">
              <a:extLst>
                <a:ext uri="{FF2B5EF4-FFF2-40B4-BE49-F238E27FC236}">
                  <a16:creationId xmlns:a16="http://schemas.microsoft.com/office/drawing/2014/main" id="{8B546B5D-82D6-9012-05C8-AD4792BAAE0B}"/>
                </a:ext>
              </a:extLst>
            </p:cNvPr>
            <p:cNvSpPr/>
            <p:nvPr>
              <p:custDataLst>
                <p:tags r:id="rId1201"/>
              </p:custDataLst>
            </p:nvPr>
          </p:nvSpPr>
          <p:spPr>
            <a:xfrm>
              <a:off x="53419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7" name="Google Shape;18219;p134">
              <a:extLst>
                <a:ext uri="{FF2B5EF4-FFF2-40B4-BE49-F238E27FC236}">
                  <a16:creationId xmlns:a16="http://schemas.microsoft.com/office/drawing/2014/main" id="{DBEEBDAC-C337-CB7C-4C00-B09C1D61F6E8}"/>
                </a:ext>
              </a:extLst>
            </p:cNvPr>
            <p:cNvSpPr/>
            <p:nvPr>
              <p:custDataLst>
                <p:tags r:id="rId1202"/>
              </p:custDataLst>
            </p:nvPr>
          </p:nvSpPr>
          <p:spPr>
            <a:xfrm>
              <a:off x="53419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8" name="Google Shape;18220;p134">
              <a:extLst>
                <a:ext uri="{FF2B5EF4-FFF2-40B4-BE49-F238E27FC236}">
                  <a16:creationId xmlns:a16="http://schemas.microsoft.com/office/drawing/2014/main" id="{31FFD05F-6DEF-05B3-1DAE-3E40084E5991}"/>
                </a:ext>
              </a:extLst>
            </p:cNvPr>
            <p:cNvSpPr/>
            <p:nvPr>
              <p:custDataLst>
                <p:tags r:id="rId1203"/>
              </p:custDataLst>
            </p:nvPr>
          </p:nvSpPr>
          <p:spPr>
            <a:xfrm>
              <a:off x="53419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9" name="Google Shape;18221;p134">
              <a:extLst>
                <a:ext uri="{FF2B5EF4-FFF2-40B4-BE49-F238E27FC236}">
                  <a16:creationId xmlns:a16="http://schemas.microsoft.com/office/drawing/2014/main" id="{EA45185D-289E-42D1-B0C2-8ADB7BEB56D1}"/>
                </a:ext>
              </a:extLst>
            </p:cNvPr>
            <p:cNvSpPr/>
            <p:nvPr>
              <p:custDataLst>
                <p:tags r:id="rId1204"/>
              </p:custDataLst>
            </p:nvPr>
          </p:nvSpPr>
          <p:spPr>
            <a:xfrm>
              <a:off x="53419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0" name="Google Shape;18222;p134">
              <a:extLst>
                <a:ext uri="{FF2B5EF4-FFF2-40B4-BE49-F238E27FC236}">
                  <a16:creationId xmlns:a16="http://schemas.microsoft.com/office/drawing/2014/main" id="{14AC0A1B-DF84-F998-4198-9DA81581CB13}"/>
                </a:ext>
              </a:extLst>
            </p:cNvPr>
            <p:cNvSpPr/>
            <p:nvPr>
              <p:custDataLst>
                <p:tags r:id="rId1205"/>
              </p:custDataLst>
            </p:nvPr>
          </p:nvSpPr>
          <p:spPr>
            <a:xfrm>
              <a:off x="53419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1" name="Google Shape;18223;p134">
              <a:extLst>
                <a:ext uri="{FF2B5EF4-FFF2-40B4-BE49-F238E27FC236}">
                  <a16:creationId xmlns:a16="http://schemas.microsoft.com/office/drawing/2014/main" id="{01667E8A-104F-3890-B4CD-EFF75960B3DC}"/>
                </a:ext>
              </a:extLst>
            </p:cNvPr>
            <p:cNvSpPr/>
            <p:nvPr>
              <p:custDataLst>
                <p:tags r:id="rId1206"/>
              </p:custDataLst>
            </p:nvPr>
          </p:nvSpPr>
          <p:spPr>
            <a:xfrm>
              <a:off x="54182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2" name="Google Shape;18224;p134">
              <a:extLst>
                <a:ext uri="{FF2B5EF4-FFF2-40B4-BE49-F238E27FC236}">
                  <a16:creationId xmlns:a16="http://schemas.microsoft.com/office/drawing/2014/main" id="{AEE55F59-16A2-D5E2-03D6-28D8B712FABA}"/>
                </a:ext>
              </a:extLst>
            </p:cNvPr>
            <p:cNvSpPr/>
            <p:nvPr>
              <p:custDataLst>
                <p:tags r:id="rId1207"/>
              </p:custDataLst>
            </p:nvPr>
          </p:nvSpPr>
          <p:spPr>
            <a:xfrm>
              <a:off x="54182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3" name="Google Shape;18225;p134">
              <a:extLst>
                <a:ext uri="{FF2B5EF4-FFF2-40B4-BE49-F238E27FC236}">
                  <a16:creationId xmlns:a16="http://schemas.microsoft.com/office/drawing/2014/main" id="{26276223-AF9F-A98C-0E3D-4A33A490FA92}"/>
                </a:ext>
              </a:extLst>
            </p:cNvPr>
            <p:cNvSpPr/>
            <p:nvPr>
              <p:custDataLst>
                <p:tags r:id="rId1208"/>
              </p:custDataLst>
            </p:nvPr>
          </p:nvSpPr>
          <p:spPr>
            <a:xfrm>
              <a:off x="54182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4" name="Google Shape;18226;p134">
              <a:extLst>
                <a:ext uri="{FF2B5EF4-FFF2-40B4-BE49-F238E27FC236}">
                  <a16:creationId xmlns:a16="http://schemas.microsoft.com/office/drawing/2014/main" id="{9BD87974-CCE6-BB0D-850E-6A2B3BE817D4}"/>
                </a:ext>
              </a:extLst>
            </p:cNvPr>
            <p:cNvSpPr/>
            <p:nvPr>
              <p:custDataLst>
                <p:tags r:id="rId1209"/>
              </p:custDataLst>
            </p:nvPr>
          </p:nvSpPr>
          <p:spPr>
            <a:xfrm>
              <a:off x="54182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5" name="Google Shape;18227;p134">
              <a:extLst>
                <a:ext uri="{FF2B5EF4-FFF2-40B4-BE49-F238E27FC236}">
                  <a16:creationId xmlns:a16="http://schemas.microsoft.com/office/drawing/2014/main" id="{9877C574-5AF3-BE35-345F-945FCD885275}"/>
                </a:ext>
              </a:extLst>
            </p:cNvPr>
            <p:cNvSpPr/>
            <p:nvPr>
              <p:custDataLst>
                <p:tags r:id="rId1210"/>
              </p:custDataLst>
            </p:nvPr>
          </p:nvSpPr>
          <p:spPr>
            <a:xfrm>
              <a:off x="54182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6" name="Google Shape;18228;p134">
              <a:extLst>
                <a:ext uri="{FF2B5EF4-FFF2-40B4-BE49-F238E27FC236}">
                  <a16:creationId xmlns:a16="http://schemas.microsoft.com/office/drawing/2014/main" id="{47AC71FA-48BE-CFE4-9085-5191D657E1F1}"/>
                </a:ext>
              </a:extLst>
            </p:cNvPr>
            <p:cNvSpPr/>
            <p:nvPr>
              <p:custDataLst>
                <p:tags r:id="rId1211"/>
              </p:custDataLst>
            </p:nvPr>
          </p:nvSpPr>
          <p:spPr>
            <a:xfrm>
              <a:off x="54182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7" name="Google Shape;18229;p134">
              <a:extLst>
                <a:ext uri="{FF2B5EF4-FFF2-40B4-BE49-F238E27FC236}">
                  <a16:creationId xmlns:a16="http://schemas.microsoft.com/office/drawing/2014/main" id="{EE265793-5064-E2A4-76E1-A2D50AF93D4E}"/>
                </a:ext>
              </a:extLst>
            </p:cNvPr>
            <p:cNvSpPr/>
            <p:nvPr>
              <p:custDataLst>
                <p:tags r:id="rId1212"/>
              </p:custDataLst>
            </p:nvPr>
          </p:nvSpPr>
          <p:spPr>
            <a:xfrm>
              <a:off x="54182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8" name="Google Shape;18230;p134">
              <a:extLst>
                <a:ext uri="{FF2B5EF4-FFF2-40B4-BE49-F238E27FC236}">
                  <a16:creationId xmlns:a16="http://schemas.microsoft.com/office/drawing/2014/main" id="{E548B8FC-162B-5D12-AD67-C1A381FB880A}"/>
                </a:ext>
              </a:extLst>
            </p:cNvPr>
            <p:cNvSpPr/>
            <p:nvPr>
              <p:custDataLst>
                <p:tags r:id="rId1213"/>
              </p:custDataLst>
            </p:nvPr>
          </p:nvSpPr>
          <p:spPr>
            <a:xfrm>
              <a:off x="54182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9" name="Google Shape;18231;p134">
              <a:extLst>
                <a:ext uri="{FF2B5EF4-FFF2-40B4-BE49-F238E27FC236}">
                  <a16:creationId xmlns:a16="http://schemas.microsoft.com/office/drawing/2014/main" id="{1F3E75B4-A315-B547-E3EF-C9283FDD8F8B}"/>
                </a:ext>
              </a:extLst>
            </p:cNvPr>
            <p:cNvSpPr/>
            <p:nvPr>
              <p:custDataLst>
                <p:tags r:id="rId1214"/>
              </p:custDataLst>
            </p:nvPr>
          </p:nvSpPr>
          <p:spPr>
            <a:xfrm>
              <a:off x="54182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0" name="Google Shape;18232;p134">
              <a:extLst>
                <a:ext uri="{FF2B5EF4-FFF2-40B4-BE49-F238E27FC236}">
                  <a16:creationId xmlns:a16="http://schemas.microsoft.com/office/drawing/2014/main" id="{95C40C23-7AE1-01C0-AA66-939528051479}"/>
                </a:ext>
              </a:extLst>
            </p:cNvPr>
            <p:cNvSpPr/>
            <p:nvPr>
              <p:custDataLst>
                <p:tags r:id="rId1215"/>
              </p:custDataLst>
            </p:nvPr>
          </p:nvSpPr>
          <p:spPr>
            <a:xfrm>
              <a:off x="54182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1" name="Google Shape;18233;p134">
              <a:extLst>
                <a:ext uri="{FF2B5EF4-FFF2-40B4-BE49-F238E27FC236}">
                  <a16:creationId xmlns:a16="http://schemas.microsoft.com/office/drawing/2014/main" id="{9255DDF0-981B-865F-2258-9B79EC86CA84}"/>
                </a:ext>
              </a:extLst>
            </p:cNvPr>
            <p:cNvSpPr/>
            <p:nvPr>
              <p:custDataLst>
                <p:tags r:id="rId1216"/>
              </p:custDataLst>
            </p:nvPr>
          </p:nvSpPr>
          <p:spPr>
            <a:xfrm>
              <a:off x="54182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2" name="Google Shape;18234;p134">
              <a:extLst>
                <a:ext uri="{FF2B5EF4-FFF2-40B4-BE49-F238E27FC236}">
                  <a16:creationId xmlns:a16="http://schemas.microsoft.com/office/drawing/2014/main" id="{1DE140C4-32B4-7748-E59F-F19BBD9A71A2}"/>
                </a:ext>
              </a:extLst>
            </p:cNvPr>
            <p:cNvSpPr/>
            <p:nvPr>
              <p:custDataLst>
                <p:tags r:id="rId1217"/>
              </p:custDataLst>
            </p:nvPr>
          </p:nvSpPr>
          <p:spPr>
            <a:xfrm>
              <a:off x="54182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3" name="Google Shape;18235;p134">
              <a:extLst>
                <a:ext uri="{FF2B5EF4-FFF2-40B4-BE49-F238E27FC236}">
                  <a16:creationId xmlns:a16="http://schemas.microsoft.com/office/drawing/2014/main" id="{0D6CBA55-09D5-F658-3AA5-89A91BCABD47}"/>
                </a:ext>
              </a:extLst>
            </p:cNvPr>
            <p:cNvSpPr/>
            <p:nvPr>
              <p:custDataLst>
                <p:tags r:id="rId1218"/>
              </p:custDataLst>
            </p:nvPr>
          </p:nvSpPr>
          <p:spPr>
            <a:xfrm>
              <a:off x="54182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4" name="Google Shape;18236;p134">
              <a:extLst>
                <a:ext uri="{FF2B5EF4-FFF2-40B4-BE49-F238E27FC236}">
                  <a16:creationId xmlns:a16="http://schemas.microsoft.com/office/drawing/2014/main" id="{B294F077-2D56-BB0A-A7E8-13D177316C9B}"/>
                </a:ext>
              </a:extLst>
            </p:cNvPr>
            <p:cNvSpPr/>
            <p:nvPr>
              <p:custDataLst>
                <p:tags r:id="rId1219"/>
              </p:custDataLst>
            </p:nvPr>
          </p:nvSpPr>
          <p:spPr>
            <a:xfrm>
              <a:off x="54182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5" name="Google Shape;18237;p134">
              <a:extLst>
                <a:ext uri="{FF2B5EF4-FFF2-40B4-BE49-F238E27FC236}">
                  <a16:creationId xmlns:a16="http://schemas.microsoft.com/office/drawing/2014/main" id="{4EFBCEDE-2B29-B445-9488-5E5FBB87A965}"/>
                </a:ext>
              </a:extLst>
            </p:cNvPr>
            <p:cNvSpPr/>
            <p:nvPr>
              <p:custDataLst>
                <p:tags r:id="rId1220"/>
              </p:custDataLst>
            </p:nvPr>
          </p:nvSpPr>
          <p:spPr>
            <a:xfrm>
              <a:off x="54182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6" name="Google Shape;18238;p134">
              <a:extLst>
                <a:ext uri="{FF2B5EF4-FFF2-40B4-BE49-F238E27FC236}">
                  <a16:creationId xmlns:a16="http://schemas.microsoft.com/office/drawing/2014/main" id="{79A2E8BE-8215-0087-4F6D-9AD443047D5D}"/>
                </a:ext>
              </a:extLst>
            </p:cNvPr>
            <p:cNvSpPr/>
            <p:nvPr>
              <p:custDataLst>
                <p:tags r:id="rId1221"/>
              </p:custDataLst>
            </p:nvPr>
          </p:nvSpPr>
          <p:spPr>
            <a:xfrm>
              <a:off x="54182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7" name="Google Shape;18239;p134">
              <a:extLst>
                <a:ext uri="{FF2B5EF4-FFF2-40B4-BE49-F238E27FC236}">
                  <a16:creationId xmlns:a16="http://schemas.microsoft.com/office/drawing/2014/main" id="{B38DAA46-B837-F5F6-F6A4-6BBED078F681}"/>
                </a:ext>
              </a:extLst>
            </p:cNvPr>
            <p:cNvSpPr/>
            <p:nvPr>
              <p:custDataLst>
                <p:tags r:id="rId1222"/>
              </p:custDataLst>
            </p:nvPr>
          </p:nvSpPr>
          <p:spPr>
            <a:xfrm>
              <a:off x="54182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8" name="Google Shape;18240;p134">
              <a:extLst>
                <a:ext uri="{FF2B5EF4-FFF2-40B4-BE49-F238E27FC236}">
                  <a16:creationId xmlns:a16="http://schemas.microsoft.com/office/drawing/2014/main" id="{D048D71F-0C6B-1B3D-5C75-7853CE8C9EB7}"/>
                </a:ext>
              </a:extLst>
            </p:cNvPr>
            <p:cNvSpPr/>
            <p:nvPr>
              <p:custDataLst>
                <p:tags r:id="rId1223"/>
              </p:custDataLst>
            </p:nvPr>
          </p:nvSpPr>
          <p:spPr>
            <a:xfrm>
              <a:off x="54182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9" name="Google Shape;18241;p134">
              <a:extLst>
                <a:ext uri="{FF2B5EF4-FFF2-40B4-BE49-F238E27FC236}">
                  <a16:creationId xmlns:a16="http://schemas.microsoft.com/office/drawing/2014/main" id="{277C0EC9-E6A3-8D6A-2F14-A8D0441250C7}"/>
                </a:ext>
              </a:extLst>
            </p:cNvPr>
            <p:cNvSpPr/>
            <p:nvPr>
              <p:custDataLst>
                <p:tags r:id="rId1224"/>
              </p:custDataLst>
            </p:nvPr>
          </p:nvSpPr>
          <p:spPr>
            <a:xfrm>
              <a:off x="54944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0" name="Google Shape;18242;p134">
              <a:extLst>
                <a:ext uri="{FF2B5EF4-FFF2-40B4-BE49-F238E27FC236}">
                  <a16:creationId xmlns:a16="http://schemas.microsoft.com/office/drawing/2014/main" id="{E2B72F4A-39F3-B9DE-E1FE-7B2F19F49B9D}"/>
                </a:ext>
              </a:extLst>
            </p:cNvPr>
            <p:cNvSpPr/>
            <p:nvPr>
              <p:custDataLst>
                <p:tags r:id="rId1225"/>
              </p:custDataLst>
            </p:nvPr>
          </p:nvSpPr>
          <p:spPr>
            <a:xfrm>
              <a:off x="54944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1" name="Google Shape;18243;p134">
              <a:extLst>
                <a:ext uri="{FF2B5EF4-FFF2-40B4-BE49-F238E27FC236}">
                  <a16:creationId xmlns:a16="http://schemas.microsoft.com/office/drawing/2014/main" id="{9A681631-327F-EB2F-2271-D853268EC562}"/>
                </a:ext>
              </a:extLst>
            </p:cNvPr>
            <p:cNvSpPr/>
            <p:nvPr>
              <p:custDataLst>
                <p:tags r:id="rId1226"/>
              </p:custDataLst>
            </p:nvPr>
          </p:nvSpPr>
          <p:spPr>
            <a:xfrm>
              <a:off x="54944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2" name="Google Shape;18244;p134">
              <a:extLst>
                <a:ext uri="{FF2B5EF4-FFF2-40B4-BE49-F238E27FC236}">
                  <a16:creationId xmlns:a16="http://schemas.microsoft.com/office/drawing/2014/main" id="{D0336005-E36C-674D-FFDA-7843341394B7}"/>
                </a:ext>
              </a:extLst>
            </p:cNvPr>
            <p:cNvSpPr/>
            <p:nvPr>
              <p:custDataLst>
                <p:tags r:id="rId1227"/>
              </p:custDataLst>
            </p:nvPr>
          </p:nvSpPr>
          <p:spPr>
            <a:xfrm>
              <a:off x="54944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3" name="Google Shape;18245;p134">
              <a:extLst>
                <a:ext uri="{FF2B5EF4-FFF2-40B4-BE49-F238E27FC236}">
                  <a16:creationId xmlns:a16="http://schemas.microsoft.com/office/drawing/2014/main" id="{2E861094-A739-26A8-2C61-D43251AC6A2C}"/>
                </a:ext>
              </a:extLst>
            </p:cNvPr>
            <p:cNvSpPr/>
            <p:nvPr>
              <p:custDataLst>
                <p:tags r:id="rId1228"/>
              </p:custDataLst>
            </p:nvPr>
          </p:nvSpPr>
          <p:spPr>
            <a:xfrm>
              <a:off x="54944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4" name="Google Shape;18246;p134">
              <a:extLst>
                <a:ext uri="{FF2B5EF4-FFF2-40B4-BE49-F238E27FC236}">
                  <a16:creationId xmlns:a16="http://schemas.microsoft.com/office/drawing/2014/main" id="{73EF9606-A314-07AE-A688-C3DEE40E2852}"/>
                </a:ext>
              </a:extLst>
            </p:cNvPr>
            <p:cNvSpPr/>
            <p:nvPr>
              <p:custDataLst>
                <p:tags r:id="rId1229"/>
              </p:custDataLst>
            </p:nvPr>
          </p:nvSpPr>
          <p:spPr>
            <a:xfrm>
              <a:off x="63323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5" name="Google Shape;18247;p134">
              <a:extLst>
                <a:ext uri="{FF2B5EF4-FFF2-40B4-BE49-F238E27FC236}">
                  <a16:creationId xmlns:a16="http://schemas.microsoft.com/office/drawing/2014/main" id="{4F44500B-D2B2-4E73-9F4B-8EE52AF6E21E}"/>
                </a:ext>
              </a:extLst>
            </p:cNvPr>
            <p:cNvSpPr/>
            <p:nvPr>
              <p:custDataLst>
                <p:tags r:id="rId1230"/>
              </p:custDataLst>
            </p:nvPr>
          </p:nvSpPr>
          <p:spPr>
            <a:xfrm>
              <a:off x="63323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6" name="Google Shape;18248;p134">
              <a:extLst>
                <a:ext uri="{FF2B5EF4-FFF2-40B4-BE49-F238E27FC236}">
                  <a16:creationId xmlns:a16="http://schemas.microsoft.com/office/drawing/2014/main" id="{E378CB68-C859-3E52-01F8-58A9279813C2}"/>
                </a:ext>
              </a:extLst>
            </p:cNvPr>
            <p:cNvSpPr/>
            <p:nvPr>
              <p:custDataLst>
                <p:tags r:id="rId1231"/>
              </p:custDataLst>
            </p:nvPr>
          </p:nvSpPr>
          <p:spPr>
            <a:xfrm>
              <a:off x="64083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7" name="Google Shape;18249;p134">
              <a:extLst>
                <a:ext uri="{FF2B5EF4-FFF2-40B4-BE49-F238E27FC236}">
                  <a16:creationId xmlns:a16="http://schemas.microsoft.com/office/drawing/2014/main" id="{A0A0E99F-D11B-1324-74D8-19C443D3FAD1}"/>
                </a:ext>
              </a:extLst>
            </p:cNvPr>
            <p:cNvSpPr/>
            <p:nvPr>
              <p:custDataLst>
                <p:tags r:id="rId1232"/>
              </p:custDataLst>
            </p:nvPr>
          </p:nvSpPr>
          <p:spPr>
            <a:xfrm>
              <a:off x="64083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8" name="Google Shape;18250;p134">
              <a:extLst>
                <a:ext uri="{FF2B5EF4-FFF2-40B4-BE49-F238E27FC236}">
                  <a16:creationId xmlns:a16="http://schemas.microsoft.com/office/drawing/2014/main" id="{BE3BCB65-D791-EBFB-E367-287767535BFF}"/>
                </a:ext>
              </a:extLst>
            </p:cNvPr>
            <p:cNvSpPr/>
            <p:nvPr>
              <p:custDataLst>
                <p:tags r:id="rId1233"/>
              </p:custDataLst>
            </p:nvPr>
          </p:nvSpPr>
          <p:spPr>
            <a:xfrm>
              <a:off x="64845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9" name="Google Shape;18251;p134">
              <a:extLst>
                <a:ext uri="{FF2B5EF4-FFF2-40B4-BE49-F238E27FC236}">
                  <a16:creationId xmlns:a16="http://schemas.microsoft.com/office/drawing/2014/main" id="{B9757ABE-441E-FA0A-769A-27DE435D77EE}"/>
                </a:ext>
              </a:extLst>
            </p:cNvPr>
            <p:cNvSpPr/>
            <p:nvPr>
              <p:custDataLst>
                <p:tags r:id="rId1234"/>
              </p:custDataLst>
            </p:nvPr>
          </p:nvSpPr>
          <p:spPr>
            <a:xfrm>
              <a:off x="64845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0" name="Google Shape;18252;p134">
              <a:extLst>
                <a:ext uri="{FF2B5EF4-FFF2-40B4-BE49-F238E27FC236}">
                  <a16:creationId xmlns:a16="http://schemas.microsoft.com/office/drawing/2014/main" id="{A3161247-4498-E4C6-FA11-7131E9774EE4}"/>
                </a:ext>
              </a:extLst>
            </p:cNvPr>
            <p:cNvSpPr/>
            <p:nvPr>
              <p:custDataLst>
                <p:tags r:id="rId1235"/>
              </p:custDataLst>
            </p:nvPr>
          </p:nvSpPr>
          <p:spPr>
            <a:xfrm>
              <a:off x="64845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1" name="Google Shape;18253;p134">
              <a:extLst>
                <a:ext uri="{FF2B5EF4-FFF2-40B4-BE49-F238E27FC236}">
                  <a16:creationId xmlns:a16="http://schemas.microsoft.com/office/drawing/2014/main" id="{7C173FDE-43DE-03B5-9C4B-2CDAEB790455}"/>
                </a:ext>
              </a:extLst>
            </p:cNvPr>
            <p:cNvSpPr/>
            <p:nvPr>
              <p:custDataLst>
                <p:tags r:id="rId1236"/>
              </p:custDataLst>
            </p:nvPr>
          </p:nvSpPr>
          <p:spPr>
            <a:xfrm>
              <a:off x="65608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2" name="Google Shape;18254;p134">
              <a:extLst>
                <a:ext uri="{FF2B5EF4-FFF2-40B4-BE49-F238E27FC236}">
                  <a16:creationId xmlns:a16="http://schemas.microsoft.com/office/drawing/2014/main" id="{FF13F3C2-D4DC-6B88-BFB4-3BD8339942E3}"/>
                </a:ext>
              </a:extLst>
            </p:cNvPr>
            <p:cNvSpPr/>
            <p:nvPr>
              <p:custDataLst>
                <p:tags r:id="rId1237"/>
              </p:custDataLst>
            </p:nvPr>
          </p:nvSpPr>
          <p:spPr>
            <a:xfrm>
              <a:off x="65608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3" name="Google Shape;18255;p134">
              <a:extLst>
                <a:ext uri="{FF2B5EF4-FFF2-40B4-BE49-F238E27FC236}">
                  <a16:creationId xmlns:a16="http://schemas.microsoft.com/office/drawing/2014/main" id="{19549A53-C3B8-655D-D4E8-3F851DF57C7A}"/>
                </a:ext>
              </a:extLst>
            </p:cNvPr>
            <p:cNvSpPr/>
            <p:nvPr>
              <p:custDataLst>
                <p:tags r:id="rId1238"/>
              </p:custDataLst>
            </p:nvPr>
          </p:nvSpPr>
          <p:spPr>
            <a:xfrm>
              <a:off x="6637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4" name="Google Shape;18256;p134">
              <a:extLst>
                <a:ext uri="{FF2B5EF4-FFF2-40B4-BE49-F238E27FC236}">
                  <a16:creationId xmlns:a16="http://schemas.microsoft.com/office/drawing/2014/main" id="{032B52BC-0278-3264-B023-3130F893FC84}"/>
                </a:ext>
              </a:extLst>
            </p:cNvPr>
            <p:cNvSpPr/>
            <p:nvPr>
              <p:custDataLst>
                <p:tags r:id="rId1239"/>
              </p:custDataLst>
            </p:nvPr>
          </p:nvSpPr>
          <p:spPr>
            <a:xfrm>
              <a:off x="70940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5" name="Google Shape;18257;p134">
              <a:extLst>
                <a:ext uri="{FF2B5EF4-FFF2-40B4-BE49-F238E27FC236}">
                  <a16:creationId xmlns:a16="http://schemas.microsoft.com/office/drawing/2014/main" id="{49D7CDDF-D2FE-9D6A-BC1E-DC140EBD1F42}"/>
                </a:ext>
              </a:extLst>
            </p:cNvPr>
            <p:cNvSpPr/>
            <p:nvPr>
              <p:custDataLst>
                <p:tags r:id="rId1240"/>
              </p:custDataLst>
            </p:nvPr>
          </p:nvSpPr>
          <p:spPr>
            <a:xfrm>
              <a:off x="67132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6" name="Google Shape;18258;p134">
              <a:extLst>
                <a:ext uri="{FF2B5EF4-FFF2-40B4-BE49-F238E27FC236}">
                  <a16:creationId xmlns:a16="http://schemas.microsoft.com/office/drawing/2014/main" id="{6E77D13D-C44F-81CB-0D74-2582406F419B}"/>
                </a:ext>
              </a:extLst>
            </p:cNvPr>
            <p:cNvSpPr/>
            <p:nvPr>
              <p:custDataLst>
                <p:tags r:id="rId1241"/>
              </p:custDataLst>
            </p:nvPr>
          </p:nvSpPr>
          <p:spPr>
            <a:xfrm>
              <a:off x="678922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7" name="Google Shape;18259;p134">
              <a:extLst>
                <a:ext uri="{FF2B5EF4-FFF2-40B4-BE49-F238E27FC236}">
                  <a16:creationId xmlns:a16="http://schemas.microsoft.com/office/drawing/2014/main" id="{70588771-60FE-2287-39C8-60FB74BA8D23}"/>
                </a:ext>
              </a:extLst>
            </p:cNvPr>
            <p:cNvSpPr/>
            <p:nvPr>
              <p:custDataLst>
                <p:tags r:id="rId1242"/>
              </p:custDataLst>
            </p:nvPr>
          </p:nvSpPr>
          <p:spPr>
            <a:xfrm>
              <a:off x="68656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8" name="Google Shape;18260;p134">
              <a:extLst>
                <a:ext uri="{FF2B5EF4-FFF2-40B4-BE49-F238E27FC236}">
                  <a16:creationId xmlns:a16="http://schemas.microsoft.com/office/drawing/2014/main" id="{A04ABA33-C86A-A7B1-FC7B-2BA471C8915A}"/>
                </a:ext>
              </a:extLst>
            </p:cNvPr>
            <p:cNvSpPr/>
            <p:nvPr>
              <p:custDataLst>
                <p:tags r:id="rId1243"/>
              </p:custDataLst>
            </p:nvPr>
          </p:nvSpPr>
          <p:spPr>
            <a:xfrm>
              <a:off x="701787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9" name="Google Shape;18261;p134">
              <a:extLst>
                <a:ext uri="{FF2B5EF4-FFF2-40B4-BE49-F238E27FC236}">
                  <a16:creationId xmlns:a16="http://schemas.microsoft.com/office/drawing/2014/main" id="{3D37086D-9802-AC54-5DBB-646C18336324}"/>
                </a:ext>
              </a:extLst>
            </p:cNvPr>
            <p:cNvSpPr/>
            <p:nvPr>
              <p:custDataLst>
                <p:tags r:id="rId1244"/>
              </p:custDataLst>
            </p:nvPr>
          </p:nvSpPr>
          <p:spPr>
            <a:xfrm>
              <a:off x="69418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0" name="Google Shape;18262;p134">
              <a:extLst>
                <a:ext uri="{FF2B5EF4-FFF2-40B4-BE49-F238E27FC236}">
                  <a16:creationId xmlns:a16="http://schemas.microsoft.com/office/drawing/2014/main" id="{646F005E-2D83-06A8-0047-9AC02E17037E}"/>
                </a:ext>
              </a:extLst>
            </p:cNvPr>
            <p:cNvSpPr/>
            <p:nvPr>
              <p:custDataLst>
                <p:tags r:id="rId1245"/>
              </p:custDataLst>
            </p:nvPr>
          </p:nvSpPr>
          <p:spPr>
            <a:xfrm>
              <a:off x="68656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1" name="Google Shape;18263;p134">
              <a:extLst>
                <a:ext uri="{FF2B5EF4-FFF2-40B4-BE49-F238E27FC236}">
                  <a16:creationId xmlns:a16="http://schemas.microsoft.com/office/drawing/2014/main" id="{EAB9335F-0672-C1ED-36D0-F85D18211167}"/>
                </a:ext>
              </a:extLst>
            </p:cNvPr>
            <p:cNvSpPr/>
            <p:nvPr>
              <p:custDataLst>
                <p:tags r:id="rId1246"/>
              </p:custDataLst>
            </p:nvPr>
          </p:nvSpPr>
          <p:spPr>
            <a:xfrm>
              <a:off x="67892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2" name="Google Shape;18264;p134">
              <a:extLst>
                <a:ext uri="{FF2B5EF4-FFF2-40B4-BE49-F238E27FC236}">
                  <a16:creationId xmlns:a16="http://schemas.microsoft.com/office/drawing/2014/main" id="{68D75236-2A54-5692-91A5-10E5CEA2A535}"/>
                </a:ext>
              </a:extLst>
            </p:cNvPr>
            <p:cNvSpPr/>
            <p:nvPr>
              <p:custDataLst>
                <p:tags r:id="rId1247"/>
              </p:custDataLst>
            </p:nvPr>
          </p:nvSpPr>
          <p:spPr>
            <a:xfrm>
              <a:off x="67132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3" name="Google Shape;18265;p134">
              <a:extLst>
                <a:ext uri="{FF2B5EF4-FFF2-40B4-BE49-F238E27FC236}">
                  <a16:creationId xmlns:a16="http://schemas.microsoft.com/office/drawing/2014/main" id="{EE3B510F-77D9-5CA2-DCDC-4E728154262B}"/>
                </a:ext>
              </a:extLst>
            </p:cNvPr>
            <p:cNvSpPr/>
            <p:nvPr>
              <p:custDataLst>
                <p:tags r:id="rId1248"/>
              </p:custDataLst>
            </p:nvPr>
          </p:nvSpPr>
          <p:spPr>
            <a:xfrm>
              <a:off x="66370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4" name="Google Shape;18266;p134">
              <a:extLst>
                <a:ext uri="{FF2B5EF4-FFF2-40B4-BE49-F238E27FC236}">
                  <a16:creationId xmlns:a16="http://schemas.microsoft.com/office/drawing/2014/main" id="{D36CCB6E-EFFD-FDE9-4BA7-38B1DD005606}"/>
                </a:ext>
              </a:extLst>
            </p:cNvPr>
            <p:cNvSpPr/>
            <p:nvPr>
              <p:custDataLst>
                <p:tags r:id="rId1249"/>
              </p:custDataLst>
            </p:nvPr>
          </p:nvSpPr>
          <p:spPr>
            <a:xfrm>
              <a:off x="66370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5" name="Google Shape;18267;p134">
              <a:extLst>
                <a:ext uri="{FF2B5EF4-FFF2-40B4-BE49-F238E27FC236}">
                  <a16:creationId xmlns:a16="http://schemas.microsoft.com/office/drawing/2014/main" id="{7D90E30E-EEC4-C921-D822-212C4B617824}"/>
                </a:ext>
              </a:extLst>
            </p:cNvPr>
            <p:cNvSpPr/>
            <p:nvPr>
              <p:custDataLst>
                <p:tags r:id="rId1250"/>
              </p:custDataLst>
            </p:nvPr>
          </p:nvSpPr>
          <p:spPr>
            <a:xfrm>
              <a:off x="65608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6" name="Google Shape;18268;p134">
              <a:extLst>
                <a:ext uri="{FF2B5EF4-FFF2-40B4-BE49-F238E27FC236}">
                  <a16:creationId xmlns:a16="http://schemas.microsoft.com/office/drawing/2014/main" id="{8187C87F-E483-87F2-9F4A-C07487398EF9}"/>
                </a:ext>
              </a:extLst>
            </p:cNvPr>
            <p:cNvSpPr/>
            <p:nvPr>
              <p:custDataLst>
                <p:tags r:id="rId1251"/>
              </p:custDataLst>
            </p:nvPr>
          </p:nvSpPr>
          <p:spPr>
            <a:xfrm>
              <a:off x="64845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7" name="Google Shape;18269;p134">
              <a:extLst>
                <a:ext uri="{FF2B5EF4-FFF2-40B4-BE49-F238E27FC236}">
                  <a16:creationId xmlns:a16="http://schemas.microsoft.com/office/drawing/2014/main" id="{C16338E4-1F7D-0190-F2C4-D0E51F51BD64}"/>
                </a:ext>
              </a:extLst>
            </p:cNvPr>
            <p:cNvSpPr/>
            <p:nvPr>
              <p:custDataLst>
                <p:tags r:id="rId1252"/>
              </p:custDataLst>
            </p:nvPr>
          </p:nvSpPr>
          <p:spPr>
            <a:xfrm>
              <a:off x="64083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8" name="Google Shape;18270;p134">
              <a:extLst>
                <a:ext uri="{FF2B5EF4-FFF2-40B4-BE49-F238E27FC236}">
                  <a16:creationId xmlns:a16="http://schemas.microsoft.com/office/drawing/2014/main" id="{B93C8594-C043-1C35-C935-924E9EBD972C}"/>
                </a:ext>
              </a:extLst>
            </p:cNvPr>
            <p:cNvSpPr/>
            <p:nvPr>
              <p:custDataLst>
                <p:tags r:id="rId1253"/>
              </p:custDataLst>
            </p:nvPr>
          </p:nvSpPr>
          <p:spPr>
            <a:xfrm>
              <a:off x="63323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9" name="Google Shape;18271;p134">
              <a:extLst>
                <a:ext uri="{FF2B5EF4-FFF2-40B4-BE49-F238E27FC236}">
                  <a16:creationId xmlns:a16="http://schemas.microsoft.com/office/drawing/2014/main" id="{592D4768-E117-E7FC-66C9-E5C706E6F0C0}"/>
                </a:ext>
              </a:extLst>
            </p:cNvPr>
            <p:cNvSpPr/>
            <p:nvPr>
              <p:custDataLst>
                <p:tags r:id="rId1254"/>
              </p:custDataLst>
            </p:nvPr>
          </p:nvSpPr>
          <p:spPr>
            <a:xfrm>
              <a:off x="58752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0" name="Google Shape;18272;p134">
              <a:extLst>
                <a:ext uri="{FF2B5EF4-FFF2-40B4-BE49-F238E27FC236}">
                  <a16:creationId xmlns:a16="http://schemas.microsoft.com/office/drawing/2014/main" id="{363032DA-F8FC-D1B5-8E23-3F9917D78751}"/>
                </a:ext>
              </a:extLst>
            </p:cNvPr>
            <p:cNvSpPr/>
            <p:nvPr>
              <p:custDataLst>
                <p:tags r:id="rId1255"/>
              </p:custDataLst>
            </p:nvPr>
          </p:nvSpPr>
          <p:spPr>
            <a:xfrm>
              <a:off x="58752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1" name="Google Shape;18273;p134">
              <a:extLst>
                <a:ext uri="{FF2B5EF4-FFF2-40B4-BE49-F238E27FC236}">
                  <a16:creationId xmlns:a16="http://schemas.microsoft.com/office/drawing/2014/main" id="{93CA6049-5965-E3EF-C558-4B7F0847C39C}"/>
                </a:ext>
              </a:extLst>
            </p:cNvPr>
            <p:cNvSpPr/>
            <p:nvPr>
              <p:custDataLst>
                <p:tags r:id="rId1256"/>
              </p:custDataLst>
            </p:nvPr>
          </p:nvSpPr>
          <p:spPr>
            <a:xfrm>
              <a:off x="59514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2" name="Google Shape;18274;p134">
              <a:extLst>
                <a:ext uri="{FF2B5EF4-FFF2-40B4-BE49-F238E27FC236}">
                  <a16:creationId xmlns:a16="http://schemas.microsoft.com/office/drawing/2014/main" id="{238FAC6F-B33E-F7D1-7F51-7FA067871BFA}"/>
                </a:ext>
              </a:extLst>
            </p:cNvPr>
            <p:cNvSpPr/>
            <p:nvPr>
              <p:custDataLst>
                <p:tags r:id="rId1257"/>
              </p:custDataLst>
            </p:nvPr>
          </p:nvSpPr>
          <p:spPr>
            <a:xfrm>
              <a:off x="5951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3" name="Google Shape;18275;p134">
              <a:extLst>
                <a:ext uri="{FF2B5EF4-FFF2-40B4-BE49-F238E27FC236}">
                  <a16:creationId xmlns:a16="http://schemas.microsoft.com/office/drawing/2014/main" id="{A8E08697-CDEF-D577-DA01-4FDC5460AE61}"/>
                </a:ext>
              </a:extLst>
            </p:cNvPr>
            <p:cNvSpPr/>
            <p:nvPr>
              <p:custDataLst>
                <p:tags r:id="rId1258"/>
              </p:custDataLst>
            </p:nvPr>
          </p:nvSpPr>
          <p:spPr>
            <a:xfrm>
              <a:off x="5951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4" name="Google Shape;18276;p134">
              <a:extLst>
                <a:ext uri="{FF2B5EF4-FFF2-40B4-BE49-F238E27FC236}">
                  <a16:creationId xmlns:a16="http://schemas.microsoft.com/office/drawing/2014/main" id="{4FE91942-5CED-299C-825F-83BBFC8044A0}"/>
                </a:ext>
              </a:extLst>
            </p:cNvPr>
            <p:cNvSpPr/>
            <p:nvPr>
              <p:custDataLst>
                <p:tags r:id="rId1259"/>
              </p:custDataLst>
            </p:nvPr>
          </p:nvSpPr>
          <p:spPr>
            <a:xfrm>
              <a:off x="5951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5" name="Google Shape;18277;p134">
              <a:extLst>
                <a:ext uri="{FF2B5EF4-FFF2-40B4-BE49-F238E27FC236}">
                  <a16:creationId xmlns:a16="http://schemas.microsoft.com/office/drawing/2014/main" id="{F6D81F53-6C3F-89EE-CDF9-D14BD2F4D58E}"/>
                </a:ext>
              </a:extLst>
            </p:cNvPr>
            <p:cNvSpPr/>
            <p:nvPr>
              <p:custDataLst>
                <p:tags r:id="rId1260"/>
              </p:custDataLst>
            </p:nvPr>
          </p:nvSpPr>
          <p:spPr>
            <a:xfrm>
              <a:off x="5951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6" name="Google Shape;18278;p134">
              <a:extLst>
                <a:ext uri="{FF2B5EF4-FFF2-40B4-BE49-F238E27FC236}">
                  <a16:creationId xmlns:a16="http://schemas.microsoft.com/office/drawing/2014/main" id="{41591CEB-3818-4B52-03F3-C8EF31E67095}"/>
                </a:ext>
              </a:extLst>
            </p:cNvPr>
            <p:cNvSpPr/>
            <p:nvPr>
              <p:custDataLst>
                <p:tags r:id="rId1261"/>
              </p:custDataLst>
            </p:nvPr>
          </p:nvSpPr>
          <p:spPr>
            <a:xfrm>
              <a:off x="5951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7" name="Google Shape;18279;p134">
              <a:extLst>
                <a:ext uri="{FF2B5EF4-FFF2-40B4-BE49-F238E27FC236}">
                  <a16:creationId xmlns:a16="http://schemas.microsoft.com/office/drawing/2014/main" id="{B8312242-3220-E89B-4EBC-C816C9A5EE78}"/>
                </a:ext>
              </a:extLst>
            </p:cNvPr>
            <p:cNvSpPr/>
            <p:nvPr>
              <p:custDataLst>
                <p:tags r:id="rId1262"/>
              </p:custDataLst>
            </p:nvPr>
          </p:nvSpPr>
          <p:spPr>
            <a:xfrm>
              <a:off x="5951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8" name="Google Shape;18280;p134">
              <a:extLst>
                <a:ext uri="{FF2B5EF4-FFF2-40B4-BE49-F238E27FC236}">
                  <a16:creationId xmlns:a16="http://schemas.microsoft.com/office/drawing/2014/main" id="{74A10579-B6A9-1F33-7EAF-BFFAA1F56CA3}"/>
                </a:ext>
              </a:extLst>
            </p:cNvPr>
            <p:cNvSpPr/>
            <p:nvPr>
              <p:custDataLst>
                <p:tags r:id="rId1263"/>
              </p:custDataLst>
            </p:nvPr>
          </p:nvSpPr>
          <p:spPr>
            <a:xfrm>
              <a:off x="5951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9" name="Google Shape;18281;p134">
              <a:extLst>
                <a:ext uri="{FF2B5EF4-FFF2-40B4-BE49-F238E27FC236}">
                  <a16:creationId xmlns:a16="http://schemas.microsoft.com/office/drawing/2014/main" id="{7277DE86-35F8-110F-01DD-FF5C333D4159}"/>
                </a:ext>
              </a:extLst>
            </p:cNvPr>
            <p:cNvSpPr/>
            <p:nvPr>
              <p:custDataLst>
                <p:tags r:id="rId1264"/>
              </p:custDataLst>
            </p:nvPr>
          </p:nvSpPr>
          <p:spPr>
            <a:xfrm>
              <a:off x="5951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0" name="Google Shape;18282;p134">
              <a:extLst>
                <a:ext uri="{FF2B5EF4-FFF2-40B4-BE49-F238E27FC236}">
                  <a16:creationId xmlns:a16="http://schemas.microsoft.com/office/drawing/2014/main" id="{BB564189-E10B-CB87-C000-3B4AD56B93A6}"/>
                </a:ext>
              </a:extLst>
            </p:cNvPr>
            <p:cNvSpPr/>
            <p:nvPr>
              <p:custDataLst>
                <p:tags r:id="rId1265"/>
              </p:custDataLst>
            </p:nvPr>
          </p:nvSpPr>
          <p:spPr>
            <a:xfrm>
              <a:off x="60275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1" name="Google Shape;18283;p134">
              <a:extLst>
                <a:ext uri="{FF2B5EF4-FFF2-40B4-BE49-F238E27FC236}">
                  <a16:creationId xmlns:a16="http://schemas.microsoft.com/office/drawing/2014/main" id="{FC6FF46C-670F-0CA4-58C3-17218F6114E2}"/>
                </a:ext>
              </a:extLst>
            </p:cNvPr>
            <p:cNvSpPr/>
            <p:nvPr>
              <p:custDataLst>
                <p:tags r:id="rId1266"/>
              </p:custDataLst>
            </p:nvPr>
          </p:nvSpPr>
          <p:spPr>
            <a:xfrm>
              <a:off x="60275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2" name="Google Shape;18284;p134">
              <a:extLst>
                <a:ext uri="{FF2B5EF4-FFF2-40B4-BE49-F238E27FC236}">
                  <a16:creationId xmlns:a16="http://schemas.microsoft.com/office/drawing/2014/main" id="{15A731DA-33F7-4CD2-F84D-9079735CCEC3}"/>
                </a:ext>
              </a:extLst>
            </p:cNvPr>
            <p:cNvSpPr/>
            <p:nvPr>
              <p:custDataLst>
                <p:tags r:id="rId1267"/>
              </p:custDataLst>
            </p:nvPr>
          </p:nvSpPr>
          <p:spPr>
            <a:xfrm>
              <a:off x="60275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3" name="Google Shape;18285;p134">
              <a:extLst>
                <a:ext uri="{FF2B5EF4-FFF2-40B4-BE49-F238E27FC236}">
                  <a16:creationId xmlns:a16="http://schemas.microsoft.com/office/drawing/2014/main" id="{5B3BB82F-616F-31C5-1EC3-51E1C0B84CE8}"/>
                </a:ext>
              </a:extLst>
            </p:cNvPr>
            <p:cNvSpPr/>
            <p:nvPr>
              <p:custDataLst>
                <p:tags r:id="rId1268"/>
              </p:custDataLst>
            </p:nvPr>
          </p:nvSpPr>
          <p:spPr>
            <a:xfrm>
              <a:off x="60275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4" name="Google Shape;18286;p134">
              <a:extLst>
                <a:ext uri="{FF2B5EF4-FFF2-40B4-BE49-F238E27FC236}">
                  <a16:creationId xmlns:a16="http://schemas.microsoft.com/office/drawing/2014/main" id="{801C560F-9A29-4EDD-37DC-DEA910CF5A80}"/>
                </a:ext>
              </a:extLst>
            </p:cNvPr>
            <p:cNvSpPr/>
            <p:nvPr>
              <p:custDataLst>
                <p:tags r:id="rId1269"/>
              </p:custDataLst>
            </p:nvPr>
          </p:nvSpPr>
          <p:spPr>
            <a:xfrm>
              <a:off x="60275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5" name="Google Shape;18287;p134">
              <a:extLst>
                <a:ext uri="{FF2B5EF4-FFF2-40B4-BE49-F238E27FC236}">
                  <a16:creationId xmlns:a16="http://schemas.microsoft.com/office/drawing/2014/main" id="{7F86E6AA-E6A0-2604-4842-892894685889}"/>
                </a:ext>
              </a:extLst>
            </p:cNvPr>
            <p:cNvSpPr/>
            <p:nvPr>
              <p:custDataLst>
                <p:tags r:id="rId1270"/>
              </p:custDataLst>
            </p:nvPr>
          </p:nvSpPr>
          <p:spPr>
            <a:xfrm>
              <a:off x="60275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6" name="Google Shape;18288;p134">
              <a:extLst>
                <a:ext uri="{FF2B5EF4-FFF2-40B4-BE49-F238E27FC236}">
                  <a16:creationId xmlns:a16="http://schemas.microsoft.com/office/drawing/2014/main" id="{20588614-A85D-CB45-0E63-1B39F1681325}"/>
                </a:ext>
              </a:extLst>
            </p:cNvPr>
            <p:cNvSpPr/>
            <p:nvPr>
              <p:custDataLst>
                <p:tags r:id="rId1271"/>
              </p:custDataLst>
            </p:nvPr>
          </p:nvSpPr>
          <p:spPr>
            <a:xfrm>
              <a:off x="60275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7" name="Google Shape;18289;p134">
              <a:extLst>
                <a:ext uri="{FF2B5EF4-FFF2-40B4-BE49-F238E27FC236}">
                  <a16:creationId xmlns:a16="http://schemas.microsoft.com/office/drawing/2014/main" id="{0FC78EA6-6EB3-A566-E0B7-BF78F6BA514E}"/>
                </a:ext>
              </a:extLst>
            </p:cNvPr>
            <p:cNvSpPr/>
            <p:nvPr>
              <p:custDataLst>
                <p:tags r:id="rId1272"/>
              </p:custDataLst>
            </p:nvPr>
          </p:nvSpPr>
          <p:spPr>
            <a:xfrm>
              <a:off x="60275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9" y="481"/>
                    <a:pt x="0" y="1074"/>
                  </a:cubicBezTo>
                  <a:cubicBezTo>
                    <a:pt x="0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8" name="Google Shape;18290;p134">
              <a:extLst>
                <a:ext uri="{FF2B5EF4-FFF2-40B4-BE49-F238E27FC236}">
                  <a16:creationId xmlns:a16="http://schemas.microsoft.com/office/drawing/2014/main" id="{A75A35DF-EE66-3742-1DB0-17FC199D1965}"/>
                </a:ext>
              </a:extLst>
            </p:cNvPr>
            <p:cNvSpPr/>
            <p:nvPr>
              <p:custDataLst>
                <p:tags r:id="rId1273"/>
              </p:custDataLst>
            </p:nvPr>
          </p:nvSpPr>
          <p:spPr>
            <a:xfrm>
              <a:off x="61037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9" name="Google Shape;18291;p134">
              <a:extLst>
                <a:ext uri="{FF2B5EF4-FFF2-40B4-BE49-F238E27FC236}">
                  <a16:creationId xmlns:a16="http://schemas.microsoft.com/office/drawing/2014/main" id="{3CFE9F6A-A332-316F-FA63-E4B4BC567909}"/>
                </a:ext>
              </a:extLst>
            </p:cNvPr>
            <p:cNvSpPr/>
            <p:nvPr>
              <p:custDataLst>
                <p:tags r:id="rId1274"/>
              </p:custDataLst>
            </p:nvPr>
          </p:nvSpPr>
          <p:spPr>
            <a:xfrm>
              <a:off x="61037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0" name="Google Shape;18292;p134">
              <a:extLst>
                <a:ext uri="{FF2B5EF4-FFF2-40B4-BE49-F238E27FC236}">
                  <a16:creationId xmlns:a16="http://schemas.microsoft.com/office/drawing/2014/main" id="{04D38432-9B82-3143-B043-78D5093F7605}"/>
                </a:ext>
              </a:extLst>
            </p:cNvPr>
            <p:cNvSpPr/>
            <p:nvPr>
              <p:custDataLst>
                <p:tags r:id="rId1275"/>
              </p:custDataLst>
            </p:nvPr>
          </p:nvSpPr>
          <p:spPr>
            <a:xfrm>
              <a:off x="61037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1" name="Google Shape;18293;p134">
              <a:extLst>
                <a:ext uri="{FF2B5EF4-FFF2-40B4-BE49-F238E27FC236}">
                  <a16:creationId xmlns:a16="http://schemas.microsoft.com/office/drawing/2014/main" id="{4ADA8FCB-1889-8FC4-A273-3BEC1691322B}"/>
                </a:ext>
              </a:extLst>
            </p:cNvPr>
            <p:cNvSpPr/>
            <p:nvPr>
              <p:custDataLst>
                <p:tags r:id="rId1276"/>
              </p:custDataLst>
            </p:nvPr>
          </p:nvSpPr>
          <p:spPr>
            <a:xfrm>
              <a:off x="61037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2" name="Google Shape;18294;p134">
              <a:extLst>
                <a:ext uri="{FF2B5EF4-FFF2-40B4-BE49-F238E27FC236}">
                  <a16:creationId xmlns:a16="http://schemas.microsoft.com/office/drawing/2014/main" id="{C0823A93-ED52-AD02-ACDF-8F2051C20E66}"/>
                </a:ext>
              </a:extLst>
            </p:cNvPr>
            <p:cNvSpPr/>
            <p:nvPr>
              <p:custDataLst>
                <p:tags r:id="rId1277"/>
              </p:custDataLst>
            </p:nvPr>
          </p:nvSpPr>
          <p:spPr>
            <a:xfrm>
              <a:off x="61037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3" name="Google Shape;18295;p134">
              <a:extLst>
                <a:ext uri="{FF2B5EF4-FFF2-40B4-BE49-F238E27FC236}">
                  <a16:creationId xmlns:a16="http://schemas.microsoft.com/office/drawing/2014/main" id="{86547355-5B91-B9DE-5EE7-A4224D83A492}"/>
                </a:ext>
              </a:extLst>
            </p:cNvPr>
            <p:cNvSpPr/>
            <p:nvPr>
              <p:custDataLst>
                <p:tags r:id="rId1278"/>
              </p:custDataLst>
            </p:nvPr>
          </p:nvSpPr>
          <p:spPr>
            <a:xfrm>
              <a:off x="61037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4" name="Google Shape;18296;p134">
              <a:extLst>
                <a:ext uri="{FF2B5EF4-FFF2-40B4-BE49-F238E27FC236}">
                  <a16:creationId xmlns:a16="http://schemas.microsoft.com/office/drawing/2014/main" id="{C422A4D4-4FC0-DA0B-4A17-D40235C433DB}"/>
                </a:ext>
              </a:extLst>
            </p:cNvPr>
            <p:cNvSpPr/>
            <p:nvPr>
              <p:custDataLst>
                <p:tags r:id="rId1279"/>
              </p:custDataLst>
            </p:nvPr>
          </p:nvSpPr>
          <p:spPr>
            <a:xfrm>
              <a:off x="61037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5" name="Google Shape;18297;p134">
              <a:extLst>
                <a:ext uri="{FF2B5EF4-FFF2-40B4-BE49-F238E27FC236}">
                  <a16:creationId xmlns:a16="http://schemas.microsoft.com/office/drawing/2014/main" id="{EDD8D716-9772-5BC6-8E4C-5D8E2F7E5B3C}"/>
                </a:ext>
              </a:extLst>
            </p:cNvPr>
            <p:cNvSpPr/>
            <p:nvPr>
              <p:custDataLst>
                <p:tags r:id="rId1280"/>
              </p:custDataLst>
            </p:nvPr>
          </p:nvSpPr>
          <p:spPr>
            <a:xfrm>
              <a:off x="61037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6" name="Google Shape;18298;p134">
              <a:extLst>
                <a:ext uri="{FF2B5EF4-FFF2-40B4-BE49-F238E27FC236}">
                  <a16:creationId xmlns:a16="http://schemas.microsoft.com/office/drawing/2014/main" id="{9261D9EB-94EF-6155-6AB0-5195D0078083}"/>
                </a:ext>
              </a:extLst>
            </p:cNvPr>
            <p:cNvSpPr/>
            <p:nvPr>
              <p:custDataLst>
                <p:tags r:id="rId1281"/>
              </p:custDataLst>
            </p:nvPr>
          </p:nvSpPr>
          <p:spPr>
            <a:xfrm>
              <a:off x="6179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7" name="Google Shape;18299;p134">
              <a:extLst>
                <a:ext uri="{FF2B5EF4-FFF2-40B4-BE49-F238E27FC236}">
                  <a16:creationId xmlns:a16="http://schemas.microsoft.com/office/drawing/2014/main" id="{4F655B28-3A7E-072A-0785-ABB7F58C8B66}"/>
                </a:ext>
              </a:extLst>
            </p:cNvPr>
            <p:cNvSpPr/>
            <p:nvPr>
              <p:custDataLst>
                <p:tags r:id="rId1282"/>
              </p:custDataLst>
            </p:nvPr>
          </p:nvSpPr>
          <p:spPr>
            <a:xfrm>
              <a:off x="6179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8" name="Google Shape;18300;p134">
              <a:extLst>
                <a:ext uri="{FF2B5EF4-FFF2-40B4-BE49-F238E27FC236}">
                  <a16:creationId xmlns:a16="http://schemas.microsoft.com/office/drawing/2014/main" id="{EBF63011-C49B-E4DC-708C-A3EB512F8F8A}"/>
                </a:ext>
              </a:extLst>
            </p:cNvPr>
            <p:cNvSpPr/>
            <p:nvPr>
              <p:custDataLst>
                <p:tags r:id="rId1283"/>
              </p:custDataLst>
            </p:nvPr>
          </p:nvSpPr>
          <p:spPr>
            <a:xfrm>
              <a:off x="6179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9" name="Google Shape;18301;p134">
              <a:extLst>
                <a:ext uri="{FF2B5EF4-FFF2-40B4-BE49-F238E27FC236}">
                  <a16:creationId xmlns:a16="http://schemas.microsoft.com/office/drawing/2014/main" id="{B2989BAC-3656-399A-76AA-68454647D3D5}"/>
                </a:ext>
              </a:extLst>
            </p:cNvPr>
            <p:cNvSpPr/>
            <p:nvPr>
              <p:custDataLst>
                <p:tags r:id="rId1284"/>
              </p:custDataLst>
            </p:nvPr>
          </p:nvSpPr>
          <p:spPr>
            <a:xfrm>
              <a:off x="62561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0" name="Google Shape;18302;p134">
              <a:extLst>
                <a:ext uri="{FF2B5EF4-FFF2-40B4-BE49-F238E27FC236}">
                  <a16:creationId xmlns:a16="http://schemas.microsoft.com/office/drawing/2014/main" id="{E0F22486-A4CF-A982-FCBB-78AA6D2AE024}"/>
                </a:ext>
              </a:extLst>
            </p:cNvPr>
            <p:cNvSpPr/>
            <p:nvPr>
              <p:custDataLst>
                <p:tags r:id="rId1285"/>
              </p:custDataLst>
            </p:nvPr>
          </p:nvSpPr>
          <p:spPr>
            <a:xfrm>
              <a:off x="62561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1" name="Google Shape;18303;p134">
              <a:extLst>
                <a:ext uri="{FF2B5EF4-FFF2-40B4-BE49-F238E27FC236}">
                  <a16:creationId xmlns:a16="http://schemas.microsoft.com/office/drawing/2014/main" id="{61E41F16-DCF7-6615-9FF4-D784B8FE8414}"/>
                </a:ext>
              </a:extLst>
            </p:cNvPr>
            <p:cNvSpPr/>
            <p:nvPr>
              <p:custDataLst>
                <p:tags r:id="rId1286"/>
              </p:custDataLst>
            </p:nvPr>
          </p:nvSpPr>
          <p:spPr>
            <a:xfrm>
              <a:off x="62561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2" name="Google Shape;18304;p134">
              <a:extLst>
                <a:ext uri="{FF2B5EF4-FFF2-40B4-BE49-F238E27FC236}">
                  <a16:creationId xmlns:a16="http://schemas.microsoft.com/office/drawing/2014/main" id="{A895B9CD-9568-5D84-E89D-567E1F1CC719}"/>
                </a:ext>
              </a:extLst>
            </p:cNvPr>
            <p:cNvSpPr/>
            <p:nvPr>
              <p:custDataLst>
                <p:tags r:id="rId1287"/>
              </p:custDataLst>
            </p:nvPr>
          </p:nvSpPr>
          <p:spPr>
            <a:xfrm>
              <a:off x="62561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3" name="Google Shape;18305;p134">
              <a:extLst>
                <a:ext uri="{FF2B5EF4-FFF2-40B4-BE49-F238E27FC236}">
                  <a16:creationId xmlns:a16="http://schemas.microsoft.com/office/drawing/2014/main" id="{53E4899C-68A5-A997-38F5-0B282948EAC8}"/>
                </a:ext>
              </a:extLst>
            </p:cNvPr>
            <p:cNvSpPr/>
            <p:nvPr>
              <p:custDataLst>
                <p:tags r:id="rId1288"/>
              </p:custDataLst>
            </p:nvPr>
          </p:nvSpPr>
          <p:spPr>
            <a:xfrm>
              <a:off x="61799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4" name="Google Shape;18306;p134">
              <a:extLst>
                <a:ext uri="{FF2B5EF4-FFF2-40B4-BE49-F238E27FC236}">
                  <a16:creationId xmlns:a16="http://schemas.microsoft.com/office/drawing/2014/main" id="{80689EC0-CE57-2761-C2BA-90943774409C}"/>
                </a:ext>
              </a:extLst>
            </p:cNvPr>
            <p:cNvSpPr/>
            <p:nvPr>
              <p:custDataLst>
                <p:tags r:id="rId1289"/>
              </p:custDataLst>
            </p:nvPr>
          </p:nvSpPr>
          <p:spPr>
            <a:xfrm>
              <a:off x="61799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5" name="Google Shape;18307;p134">
              <a:extLst>
                <a:ext uri="{FF2B5EF4-FFF2-40B4-BE49-F238E27FC236}">
                  <a16:creationId xmlns:a16="http://schemas.microsoft.com/office/drawing/2014/main" id="{92644CB6-5F6A-AC74-4051-C264645D1334}"/>
                </a:ext>
              </a:extLst>
            </p:cNvPr>
            <p:cNvSpPr/>
            <p:nvPr>
              <p:custDataLst>
                <p:tags r:id="rId1290"/>
              </p:custDataLst>
            </p:nvPr>
          </p:nvSpPr>
          <p:spPr>
            <a:xfrm>
              <a:off x="61799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6" name="Google Shape;18308;p134">
              <a:extLst>
                <a:ext uri="{FF2B5EF4-FFF2-40B4-BE49-F238E27FC236}">
                  <a16:creationId xmlns:a16="http://schemas.microsoft.com/office/drawing/2014/main" id="{C9C2BD8B-0AE5-2D62-8EBC-310592632AA5}"/>
                </a:ext>
              </a:extLst>
            </p:cNvPr>
            <p:cNvSpPr/>
            <p:nvPr>
              <p:custDataLst>
                <p:tags r:id="rId1291"/>
              </p:custDataLst>
            </p:nvPr>
          </p:nvSpPr>
          <p:spPr>
            <a:xfrm>
              <a:off x="61799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7" name="Google Shape;18309;p134">
              <a:extLst>
                <a:ext uri="{FF2B5EF4-FFF2-40B4-BE49-F238E27FC236}">
                  <a16:creationId xmlns:a16="http://schemas.microsoft.com/office/drawing/2014/main" id="{999791A1-3613-269E-F1B2-0D12406726C7}"/>
                </a:ext>
              </a:extLst>
            </p:cNvPr>
            <p:cNvSpPr/>
            <p:nvPr>
              <p:custDataLst>
                <p:tags r:id="rId1292"/>
              </p:custDataLst>
            </p:nvPr>
          </p:nvSpPr>
          <p:spPr>
            <a:xfrm>
              <a:off x="61799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8" name="Google Shape;18310;p134">
              <a:extLst>
                <a:ext uri="{FF2B5EF4-FFF2-40B4-BE49-F238E27FC236}">
                  <a16:creationId xmlns:a16="http://schemas.microsoft.com/office/drawing/2014/main" id="{3CBD3065-B1D4-F242-EF5C-AD8D847BA76F}"/>
                </a:ext>
              </a:extLst>
            </p:cNvPr>
            <p:cNvSpPr/>
            <p:nvPr>
              <p:custDataLst>
                <p:tags r:id="rId1293"/>
              </p:custDataLst>
            </p:nvPr>
          </p:nvSpPr>
          <p:spPr>
            <a:xfrm>
              <a:off x="61799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9" name="Google Shape;18311;p134">
              <a:extLst>
                <a:ext uri="{FF2B5EF4-FFF2-40B4-BE49-F238E27FC236}">
                  <a16:creationId xmlns:a16="http://schemas.microsoft.com/office/drawing/2014/main" id="{23AF6528-1260-09AB-2846-0124961F2261}"/>
                </a:ext>
              </a:extLst>
            </p:cNvPr>
            <p:cNvSpPr/>
            <p:nvPr>
              <p:custDataLst>
                <p:tags r:id="rId1294"/>
              </p:custDataLst>
            </p:nvPr>
          </p:nvSpPr>
          <p:spPr>
            <a:xfrm>
              <a:off x="61037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0" name="Google Shape;18312;p134">
              <a:extLst>
                <a:ext uri="{FF2B5EF4-FFF2-40B4-BE49-F238E27FC236}">
                  <a16:creationId xmlns:a16="http://schemas.microsoft.com/office/drawing/2014/main" id="{3B5732CD-9E74-48AC-860D-2F45F757E392}"/>
                </a:ext>
              </a:extLst>
            </p:cNvPr>
            <p:cNvSpPr/>
            <p:nvPr>
              <p:custDataLst>
                <p:tags r:id="rId1295"/>
              </p:custDataLst>
            </p:nvPr>
          </p:nvSpPr>
          <p:spPr>
            <a:xfrm>
              <a:off x="60275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1" name="Google Shape;18313;p134">
              <a:extLst>
                <a:ext uri="{FF2B5EF4-FFF2-40B4-BE49-F238E27FC236}">
                  <a16:creationId xmlns:a16="http://schemas.microsoft.com/office/drawing/2014/main" id="{8AA7F61A-B19B-D11A-FCCD-E90B2AB87FF0}"/>
                </a:ext>
              </a:extLst>
            </p:cNvPr>
            <p:cNvSpPr/>
            <p:nvPr>
              <p:custDataLst>
                <p:tags r:id="rId1296"/>
              </p:custDataLst>
            </p:nvPr>
          </p:nvSpPr>
          <p:spPr>
            <a:xfrm>
              <a:off x="60275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2" name="Google Shape;18314;p134">
              <a:extLst>
                <a:ext uri="{FF2B5EF4-FFF2-40B4-BE49-F238E27FC236}">
                  <a16:creationId xmlns:a16="http://schemas.microsoft.com/office/drawing/2014/main" id="{9ED3D6F7-AB4E-1ACB-3BFB-BAEE3A09D8A7}"/>
                </a:ext>
              </a:extLst>
            </p:cNvPr>
            <p:cNvSpPr/>
            <p:nvPr>
              <p:custDataLst>
                <p:tags r:id="rId1297"/>
              </p:custDataLst>
            </p:nvPr>
          </p:nvSpPr>
          <p:spPr>
            <a:xfrm>
              <a:off x="5951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3" name="Google Shape;18315;p134">
              <a:extLst>
                <a:ext uri="{FF2B5EF4-FFF2-40B4-BE49-F238E27FC236}">
                  <a16:creationId xmlns:a16="http://schemas.microsoft.com/office/drawing/2014/main" id="{A3FA8CA3-9A5B-77F4-0ED4-BB9D670C9F8E}"/>
                </a:ext>
              </a:extLst>
            </p:cNvPr>
            <p:cNvSpPr/>
            <p:nvPr>
              <p:custDataLst>
                <p:tags r:id="rId1298"/>
              </p:custDataLst>
            </p:nvPr>
          </p:nvSpPr>
          <p:spPr>
            <a:xfrm>
              <a:off x="54944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4" name="Google Shape;18316;p134">
              <a:extLst>
                <a:ext uri="{FF2B5EF4-FFF2-40B4-BE49-F238E27FC236}">
                  <a16:creationId xmlns:a16="http://schemas.microsoft.com/office/drawing/2014/main" id="{D3AC4DE3-27D3-B648-7E80-C9F1B7B3CB8E}"/>
                </a:ext>
              </a:extLst>
            </p:cNvPr>
            <p:cNvSpPr/>
            <p:nvPr>
              <p:custDataLst>
                <p:tags r:id="rId1299"/>
              </p:custDataLst>
            </p:nvPr>
          </p:nvSpPr>
          <p:spPr>
            <a:xfrm>
              <a:off x="54944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5" name="Google Shape;18317;p134">
              <a:extLst>
                <a:ext uri="{FF2B5EF4-FFF2-40B4-BE49-F238E27FC236}">
                  <a16:creationId xmlns:a16="http://schemas.microsoft.com/office/drawing/2014/main" id="{CA312294-0B76-EF29-2278-66670BB0FF5C}"/>
                </a:ext>
              </a:extLst>
            </p:cNvPr>
            <p:cNvSpPr/>
            <p:nvPr>
              <p:custDataLst>
                <p:tags r:id="rId1300"/>
              </p:custDataLst>
            </p:nvPr>
          </p:nvSpPr>
          <p:spPr>
            <a:xfrm>
              <a:off x="54944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6" name="Google Shape;18318;p134">
              <a:extLst>
                <a:ext uri="{FF2B5EF4-FFF2-40B4-BE49-F238E27FC236}">
                  <a16:creationId xmlns:a16="http://schemas.microsoft.com/office/drawing/2014/main" id="{ADEECE66-8A0B-7849-4978-2480A96EF476}"/>
                </a:ext>
              </a:extLst>
            </p:cNvPr>
            <p:cNvSpPr/>
            <p:nvPr>
              <p:custDataLst>
                <p:tags r:id="rId1301"/>
              </p:custDataLst>
            </p:nvPr>
          </p:nvSpPr>
          <p:spPr>
            <a:xfrm>
              <a:off x="54944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5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7" name="Google Shape;18319;p134">
              <a:extLst>
                <a:ext uri="{FF2B5EF4-FFF2-40B4-BE49-F238E27FC236}">
                  <a16:creationId xmlns:a16="http://schemas.microsoft.com/office/drawing/2014/main" id="{861F6637-15B9-F99E-19FC-C47B1512F08B}"/>
                </a:ext>
              </a:extLst>
            </p:cNvPr>
            <p:cNvSpPr/>
            <p:nvPr>
              <p:custDataLst>
                <p:tags r:id="rId1302"/>
              </p:custDataLst>
            </p:nvPr>
          </p:nvSpPr>
          <p:spPr>
            <a:xfrm>
              <a:off x="54944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8" name="Google Shape;18320;p134">
              <a:extLst>
                <a:ext uri="{FF2B5EF4-FFF2-40B4-BE49-F238E27FC236}">
                  <a16:creationId xmlns:a16="http://schemas.microsoft.com/office/drawing/2014/main" id="{18580320-2552-E8F4-E186-17968D5DCB46}"/>
                </a:ext>
              </a:extLst>
            </p:cNvPr>
            <p:cNvSpPr/>
            <p:nvPr>
              <p:custDataLst>
                <p:tags r:id="rId1303"/>
              </p:custDataLst>
            </p:nvPr>
          </p:nvSpPr>
          <p:spPr>
            <a:xfrm>
              <a:off x="54944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9" name="Google Shape;18321;p134">
              <a:extLst>
                <a:ext uri="{FF2B5EF4-FFF2-40B4-BE49-F238E27FC236}">
                  <a16:creationId xmlns:a16="http://schemas.microsoft.com/office/drawing/2014/main" id="{FD6E8DA2-B7E2-80A8-83A1-F9E63954D7C2}"/>
                </a:ext>
              </a:extLst>
            </p:cNvPr>
            <p:cNvSpPr/>
            <p:nvPr>
              <p:custDataLst>
                <p:tags r:id="rId1304"/>
              </p:custDataLst>
            </p:nvPr>
          </p:nvSpPr>
          <p:spPr>
            <a:xfrm>
              <a:off x="54944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0" name="Google Shape;18322;p134">
              <a:extLst>
                <a:ext uri="{FF2B5EF4-FFF2-40B4-BE49-F238E27FC236}">
                  <a16:creationId xmlns:a16="http://schemas.microsoft.com/office/drawing/2014/main" id="{BB50A80A-8243-629A-2892-CE14FFBC7477}"/>
                </a:ext>
              </a:extLst>
            </p:cNvPr>
            <p:cNvSpPr/>
            <p:nvPr>
              <p:custDataLst>
                <p:tags r:id="rId1305"/>
              </p:custDataLst>
            </p:nvPr>
          </p:nvSpPr>
          <p:spPr>
            <a:xfrm>
              <a:off x="54944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1" name="Google Shape;18323;p134">
              <a:extLst>
                <a:ext uri="{FF2B5EF4-FFF2-40B4-BE49-F238E27FC236}">
                  <a16:creationId xmlns:a16="http://schemas.microsoft.com/office/drawing/2014/main" id="{A5AEFDA0-49B2-2FDC-CF26-E5D6FC5F198E}"/>
                </a:ext>
              </a:extLst>
            </p:cNvPr>
            <p:cNvSpPr/>
            <p:nvPr>
              <p:custDataLst>
                <p:tags r:id="rId1306"/>
              </p:custDataLst>
            </p:nvPr>
          </p:nvSpPr>
          <p:spPr>
            <a:xfrm>
              <a:off x="54944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2" name="Google Shape;18324;p134">
              <a:extLst>
                <a:ext uri="{FF2B5EF4-FFF2-40B4-BE49-F238E27FC236}">
                  <a16:creationId xmlns:a16="http://schemas.microsoft.com/office/drawing/2014/main" id="{671ABE93-B5E6-3447-1BCF-09F96525A5ED}"/>
                </a:ext>
              </a:extLst>
            </p:cNvPr>
            <p:cNvSpPr/>
            <p:nvPr>
              <p:custDataLst>
                <p:tags r:id="rId1307"/>
              </p:custDataLst>
            </p:nvPr>
          </p:nvSpPr>
          <p:spPr>
            <a:xfrm>
              <a:off x="54944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3" name="Google Shape;18325;p134">
              <a:extLst>
                <a:ext uri="{FF2B5EF4-FFF2-40B4-BE49-F238E27FC236}">
                  <a16:creationId xmlns:a16="http://schemas.microsoft.com/office/drawing/2014/main" id="{3B8119B2-2502-A51B-48A0-495A3EA1462B}"/>
                </a:ext>
              </a:extLst>
            </p:cNvPr>
            <p:cNvSpPr/>
            <p:nvPr>
              <p:custDataLst>
                <p:tags r:id="rId1308"/>
              </p:custDataLst>
            </p:nvPr>
          </p:nvSpPr>
          <p:spPr>
            <a:xfrm>
              <a:off x="54944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4" name="Google Shape;18326;p134">
              <a:extLst>
                <a:ext uri="{FF2B5EF4-FFF2-40B4-BE49-F238E27FC236}">
                  <a16:creationId xmlns:a16="http://schemas.microsoft.com/office/drawing/2014/main" id="{994F59EB-5868-AE5D-ECAA-FF7C58187EF0}"/>
                </a:ext>
              </a:extLst>
            </p:cNvPr>
            <p:cNvSpPr/>
            <p:nvPr>
              <p:custDataLst>
                <p:tags r:id="rId1309"/>
              </p:custDataLst>
            </p:nvPr>
          </p:nvSpPr>
          <p:spPr>
            <a:xfrm>
              <a:off x="54944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2" y="2137"/>
                    <a:pt x="1067" y="2137"/>
                  </a:cubicBezTo>
                  <a:cubicBezTo>
                    <a:pt x="1329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5" name="Google Shape;18327;p134">
              <a:extLst>
                <a:ext uri="{FF2B5EF4-FFF2-40B4-BE49-F238E27FC236}">
                  <a16:creationId xmlns:a16="http://schemas.microsoft.com/office/drawing/2014/main" id="{2805143B-B39E-4D2B-E95C-4BE3E5FE7342}"/>
                </a:ext>
              </a:extLst>
            </p:cNvPr>
            <p:cNvSpPr/>
            <p:nvPr>
              <p:custDataLst>
                <p:tags r:id="rId1310"/>
              </p:custDataLst>
            </p:nvPr>
          </p:nvSpPr>
          <p:spPr>
            <a:xfrm>
              <a:off x="54944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6" name="Google Shape;18328;p134">
              <a:extLst>
                <a:ext uri="{FF2B5EF4-FFF2-40B4-BE49-F238E27FC236}">
                  <a16:creationId xmlns:a16="http://schemas.microsoft.com/office/drawing/2014/main" id="{53602A44-D2EA-C66F-E0F0-B5A29B32B6FA}"/>
                </a:ext>
              </a:extLst>
            </p:cNvPr>
            <p:cNvSpPr/>
            <p:nvPr>
              <p:custDataLst>
                <p:tags r:id="rId1311"/>
              </p:custDataLst>
            </p:nvPr>
          </p:nvSpPr>
          <p:spPr>
            <a:xfrm>
              <a:off x="54944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7" name="Google Shape;18329;p134">
              <a:extLst>
                <a:ext uri="{FF2B5EF4-FFF2-40B4-BE49-F238E27FC236}">
                  <a16:creationId xmlns:a16="http://schemas.microsoft.com/office/drawing/2014/main" id="{63F74043-A7C5-CB8B-0F60-BE1D05DC3E8A}"/>
                </a:ext>
              </a:extLst>
            </p:cNvPr>
            <p:cNvSpPr/>
            <p:nvPr>
              <p:custDataLst>
                <p:tags r:id="rId1312"/>
              </p:custDataLst>
            </p:nvPr>
          </p:nvSpPr>
          <p:spPr>
            <a:xfrm>
              <a:off x="54944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8" name="Google Shape;18330;p134">
              <a:extLst>
                <a:ext uri="{FF2B5EF4-FFF2-40B4-BE49-F238E27FC236}">
                  <a16:creationId xmlns:a16="http://schemas.microsoft.com/office/drawing/2014/main" id="{F24CDF0E-36F6-92F6-9ECE-CE6ACA6AA57E}"/>
                </a:ext>
              </a:extLst>
            </p:cNvPr>
            <p:cNvSpPr/>
            <p:nvPr>
              <p:custDataLst>
                <p:tags r:id="rId1313"/>
              </p:custDataLst>
            </p:nvPr>
          </p:nvSpPr>
          <p:spPr>
            <a:xfrm>
              <a:off x="55706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9" name="Google Shape;18331;p134">
              <a:extLst>
                <a:ext uri="{FF2B5EF4-FFF2-40B4-BE49-F238E27FC236}">
                  <a16:creationId xmlns:a16="http://schemas.microsoft.com/office/drawing/2014/main" id="{E498C97A-417F-BC8E-C867-145BA40484AB}"/>
                </a:ext>
              </a:extLst>
            </p:cNvPr>
            <p:cNvSpPr/>
            <p:nvPr>
              <p:custDataLst>
                <p:tags r:id="rId1314"/>
              </p:custDataLst>
            </p:nvPr>
          </p:nvSpPr>
          <p:spPr>
            <a:xfrm>
              <a:off x="55706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0" name="Google Shape;18332;p134">
              <a:extLst>
                <a:ext uri="{FF2B5EF4-FFF2-40B4-BE49-F238E27FC236}">
                  <a16:creationId xmlns:a16="http://schemas.microsoft.com/office/drawing/2014/main" id="{64321CC0-4BB8-2C6F-D4C9-F3C3EF8B6A85}"/>
                </a:ext>
              </a:extLst>
            </p:cNvPr>
            <p:cNvSpPr/>
            <p:nvPr>
              <p:custDataLst>
                <p:tags r:id="rId1315"/>
              </p:custDataLst>
            </p:nvPr>
          </p:nvSpPr>
          <p:spPr>
            <a:xfrm>
              <a:off x="55706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1" name="Google Shape;18333;p134">
              <a:extLst>
                <a:ext uri="{FF2B5EF4-FFF2-40B4-BE49-F238E27FC236}">
                  <a16:creationId xmlns:a16="http://schemas.microsoft.com/office/drawing/2014/main" id="{75D3CA1D-2852-FFD3-AAE9-A139BA7B4F06}"/>
                </a:ext>
              </a:extLst>
            </p:cNvPr>
            <p:cNvSpPr/>
            <p:nvPr>
              <p:custDataLst>
                <p:tags r:id="rId1316"/>
              </p:custDataLst>
            </p:nvPr>
          </p:nvSpPr>
          <p:spPr>
            <a:xfrm>
              <a:off x="55706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2" name="Google Shape;18334;p134">
              <a:extLst>
                <a:ext uri="{FF2B5EF4-FFF2-40B4-BE49-F238E27FC236}">
                  <a16:creationId xmlns:a16="http://schemas.microsoft.com/office/drawing/2014/main" id="{4557B484-3039-FCA7-BCBC-BE0DDED85037}"/>
                </a:ext>
              </a:extLst>
            </p:cNvPr>
            <p:cNvSpPr/>
            <p:nvPr>
              <p:custDataLst>
                <p:tags r:id="rId1317"/>
              </p:custDataLst>
            </p:nvPr>
          </p:nvSpPr>
          <p:spPr>
            <a:xfrm>
              <a:off x="5570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3" name="Google Shape;18335;p134">
              <a:extLst>
                <a:ext uri="{FF2B5EF4-FFF2-40B4-BE49-F238E27FC236}">
                  <a16:creationId xmlns:a16="http://schemas.microsoft.com/office/drawing/2014/main" id="{FE9A7761-63CA-88A1-9EAD-220693AB3AE6}"/>
                </a:ext>
              </a:extLst>
            </p:cNvPr>
            <p:cNvSpPr/>
            <p:nvPr>
              <p:custDataLst>
                <p:tags r:id="rId1318"/>
              </p:custDataLst>
            </p:nvPr>
          </p:nvSpPr>
          <p:spPr>
            <a:xfrm>
              <a:off x="5570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4" name="Google Shape;18336;p134">
              <a:extLst>
                <a:ext uri="{FF2B5EF4-FFF2-40B4-BE49-F238E27FC236}">
                  <a16:creationId xmlns:a16="http://schemas.microsoft.com/office/drawing/2014/main" id="{FD72A084-F011-1EA2-F5DB-228681078994}"/>
                </a:ext>
              </a:extLst>
            </p:cNvPr>
            <p:cNvSpPr/>
            <p:nvPr>
              <p:custDataLst>
                <p:tags r:id="rId1319"/>
              </p:custDataLst>
            </p:nvPr>
          </p:nvSpPr>
          <p:spPr>
            <a:xfrm>
              <a:off x="5570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5" name="Google Shape;18337;p134">
              <a:extLst>
                <a:ext uri="{FF2B5EF4-FFF2-40B4-BE49-F238E27FC236}">
                  <a16:creationId xmlns:a16="http://schemas.microsoft.com/office/drawing/2014/main" id="{A11DA424-C69D-8CC8-47D9-CD39DEA560DD}"/>
                </a:ext>
              </a:extLst>
            </p:cNvPr>
            <p:cNvSpPr/>
            <p:nvPr>
              <p:custDataLst>
                <p:tags r:id="rId1320"/>
              </p:custDataLst>
            </p:nvPr>
          </p:nvSpPr>
          <p:spPr>
            <a:xfrm>
              <a:off x="5570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6" name="Google Shape;18338;p134">
              <a:extLst>
                <a:ext uri="{FF2B5EF4-FFF2-40B4-BE49-F238E27FC236}">
                  <a16:creationId xmlns:a16="http://schemas.microsoft.com/office/drawing/2014/main" id="{BE3C6B3F-E31F-D084-CC9E-C756251DFB16}"/>
                </a:ext>
              </a:extLst>
            </p:cNvPr>
            <p:cNvSpPr/>
            <p:nvPr>
              <p:custDataLst>
                <p:tags r:id="rId1321"/>
              </p:custDataLst>
            </p:nvPr>
          </p:nvSpPr>
          <p:spPr>
            <a:xfrm>
              <a:off x="5570625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7" name="Google Shape;18339;p134">
              <a:extLst>
                <a:ext uri="{FF2B5EF4-FFF2-40B4-BE49-F238E27FC236}">
                  <a16:creationId xmlns:a16="http://schemas.microsoft.com/office/drawing/2014/main" id="{8F44A6B7-33EC-6813-74CC-47EE8A46F242}"/>
                </a:ext>
              </a:extLst>
            </p:cNvPr>
            <p:cNvSpPr/>
            <p:nvPr>
              <p:custDataLst>
                <p:tags r:id="rId1322"/>
              </p:custDataLst>
            </p:nvPr>
          </p:nvSpPr>
          <p:spPr>
            <a:xfrm>
              <a:off x="5570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8" name="Google Shape;18340;p134">
              <a:extLst>
                <a:ext uri="{FF2B5EF4-FFF2-40B4-BE49-F238E27FC236}">
                  <a16:creationId xmlns:a16="http://schemas.microsoft.com/office/drawing/2014/main" id="{1A6BD369-2BFE-B524-BFCA-5DAA0C52B21A}"/>
                </a:ext>
              </a:extLst>
            </p:cNvPr>
            <p:cNvSpPr/>
            <p:nvPr>
              <p:custDataLst>
                <p:tags r:id="rId1323"/>
              </p:custDataLst>
            </p:nvPr>
          </p:nvSpPr>
          <p:spPr>
            <a:xfrm>
              <a:off x="55706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9" name="Google Shape;18341;p134">
              <a:extLst>
                <a:ext uri="{FF2B5EF4-FFF2-40B4-BE49-F238E27FC236}">
                  <a16:creationId xmlns:a16="http://schemas.microsoft.com/office/drawing/2014/main" id="{BAC7EC78-81DD-D3C8-5FF1-5DA7E4A0347A}"/>
                </a:ext>
              </a:extLst>
            </p:cNvPr>
            <p:cNvSpPr/>
            <p:nvPr>
              <p:custDataLst>
                <p:tags r:id="rId1324"/>
              </p:custDataLst>
            </p:nvPr>
          </p:nvSpPr>
          <p:spPr>
            <a:xfrm>
              <a:off x="55706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0" name="Google Shape;18342;p134">
              <a:extLst>
                <a:ext uri="{FF2B5EF4-FFF2-40B4-BE49-F238E27FC236}">
                  <a16:creationId xmlns:a16="http://schemas.microsoft.com/office/drawing/2014/main" id="{3822B8E9-2CE3-ECD8-13F1-1F715141B01F}"/>
                </a:ext>
              </a:extLst>
            </p:cNvPr>
            <p:cNvSpPr/>
            <p:nvPr>
              <p:custDataLst>
                <p:tags r:id="rId1325"/>
              </p:custDataLst>
            </p:nvPr>
          </p:nvSpPr>
          <p:spPr>
            <a:xfrm>
              <a:off x="55706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1" name="Google Shape;18343;p134">
              <a:extLst>
                <a:ext uri="{FF2B5EF4-FFF2-40B4-BE49-F238E27FC236}">
                  <a16:creationId xmlns:a16="http://schemas.microsoft.com/office/drawing/2014/main" id="{585FC533-D8E6-C7B1-EE12-3A449E9176E7}"/>
                </a:ext>
              </a:extLst>
            </p:cNvPr>
            <p:cNvSpPr/>
            <p:nvPr>
              <p:custDataLst>
                <p:tags r:id="rId1326"/>
              </p:custDataLst>
            </p:nvPr>
          </p:nvSpPr>
          <p:spPr>
            <a:xfrm>
              <a:off x="5570625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2" name="Google Shape;18344;p134">
              <a:extLst>
                <a:ext uri="{FF2B5EF4-FFF2-40B4-BE49-F238E27FC236}">
                  <a16:creationId xmlns:a16="http://schemas.microsoft.com/office/drawing/2014/main" id="{49344403-245C-493B-6A48-2FCAC17F2279}"/>
                </a:ext>
              </a:extLst>
            </p:cNvPr>
            <p:cNvSpPr/>
            <p:nvPr>
              <p:custDataLst>
                <p:tags r:id="rId1327"/>
              </p:custDataLst>
            </p:nvPr>
          </p:nvSpPr>
          <p:spPr>
            <a:xfrm>
              <a:off x="55706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3" name="Google Shape;18345;p134">
              <a:extLst>
                <a:ext uri="{FF2B5EF4-FFF2-40B4-BE49-F238E27FC236}">
                  <a16:creationId xmlns:a16="http://schemas.microsoft.com/office/drawing/2014/main" id="{BDDC2F0D-F502-DEC4-7EE9-7F408BEF96C9}"/>
                </a:ext>
              </a:extLst>
            </p:cNvPr>
            <p:cNvSpPr/>
            <p:nvPr>
              <p:custDataLst>
                <p:tags r:id="rId1328"/>
              </p:custDataLst>
            </p:nvPr>
          </p:nvSpPr>
          <p:spPr>
            <a:xfrm>
              <a:off x="55706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4" name="Google Shape;18346;p134">
              <a:extLst>
                <a:ext uri="{FF2B5EF4-FFF2-40B4-BE49-F238E27FC236}">
                  <a16:creationId xmlns:a16="http://schemas.microsoft.com/office/drawing/2014/main" id="{DBA7CD30-DBB4-1D76-D20A-61454849A9BA}"/>
                </a:ext>
              </a:extLst>
            </p:cNvPr>
            <p:cNvSpPr/>
            <p:nvPr>
              <p:custDataLst>
                <p:tags r:id="rId1329"/>
              </p:custDataLst>
            </p:nvPr>
          </p:nvSpPr>
          <p:spPr>
            <a:xfrm>
              <a:off x="55706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5" name="Google Shape;18347;p134">
              <a:extLst>
                <a:ext uri="{FF2B5EF4-FFF2-40B4-BE49-F238E27FC236}">
                  <a16:creationId xmlns:a16="http://schemas.microsoft.com/office/drawing/2014/main" id="{C4C5CB50-DD28-17A7-701E-3507781C0D45}"/>
                </a:ext>
              </a:extLst>
            </p:cNvPr>
            <p:cNvSpPr/>
            <p:nvPr>
              <p:custDataLst>
                <p:tags r:id="rId1330"/>
              </p:custDataLst>
            </p:nvPr>
          </p:nvSpPr>
          <p:spPr>
            <a:xfrm>
              <a:off x="55706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6" name="Google Shape;18348;p134">
              <a:extLst>
                <a:ext uri="{FF2B5EF4-FFF2-40B4-BE49-F238E27FC236}">
                  <a16:creationId xmlns:a16="http://schemas.microsoft.com/office/drawing/2014/main" id="{9D0A507F-12FF-E4CC-338B-41307E100969}"/>
                </a:ext>
              </a:extLst>
            </p:cNvPr>
            <p:cNvSpPr/>
            <p:nvPr>
              <p:custDataLst>
                <p:tags r:id="rId1331"/>
              </p:custDataLst>
            </p:nvPr>
          </p:nvSpPr>
          <p:spPr>
            <a:xfrm>
              <a:off x="55706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7" name="Google Shape;18349;p134">
              <a:extLst>
                <a:ext uri="{FF2B5EF4-FFF2-40B4-BE49-F238E27FC236}">
                  <a16:creationId xmlns:a16="http://schemas.microsoft.com/office/drawing/2014/main" id="{07D5BD4D-5AFC-80FA-A5FB-9B4DCB941090}"/>
                </a:ext>
              </a:extLst>
            </p:cNvPr>
            <p:cNvSpPr/>
            <p:nvPr>
              <p:custDataLst>
                <p:tags r:id="rId1332"/>
              </p:custDataLst>
            </p:nvPr>
          </p:nvSpPr>
          <p:spPr>
            <a:xfrm>
              <a:off x="55706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8" name="Google Shape;18350;p134">
              <a:extLst>
                <a:ext uri="{FF2B5EF4-FFF2-40B4-BE49-F238E27FC236}">
                  <a16:creationId xmlns:a16="http://schemas.microsoft.com/office/drawing/2014/main" id="{75997ACB-1A4C-C263-3306-5E73DA91F4C6}"/>
                </a:ext>
              </a:extLst>
            </p:cNvPr>
            <p:cNvSpPr/>
            <p:nvPr>
              <p:custDataLst>
                <p:tags r:id="rId1333"/>
              </p:custDataLst>
            </p:nvPr>
          </p:nvSpPr>
          <p:spPr>
            <a:xfrm>
              <a:off x="55706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9" name="Google Shape;18351;p134">
              <a:extLst>
                <a:ext uri="{FF2B5EF4-FFF2-40B4-BE49-F238E27FC236}">
                  <a16:creationId xmlns:a16="http://schemas.microsoft.com/office/drawing/2014/main" id="{4ABB421F-D15F-C03D-D31D-202D18F2C84A}"/>
                </a:ext>
              </a:extLst>
            </p:cNvPr>
            <p:cNvSpPr/>
            <p:nvPr>
              <p:custDataLst>
                <p:tags r:id="rId1334"/>
              </p:custDataLst>
            </p:nvPr>
          </p:nvSpPr>
          <p:spPr>
            <a:xfrm>
              <a:off x="56468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0" name="Google Shape;18352;p134">
              <a:extLst>
                <a:ext uri="{FF2B5EF4-FFF2-40B4-BE49-F238E27FC236}">
                  <a16:creationId xmlns:a16="http://schemas.microsoft.com/office/drawing/2014/main" id="{43E2450F-B7B7-4FA6-B154-F1A49C04F80D}"/>
                </a:ext>
              </a:extLst>
            </p:cNvPr>
            <p:cNvSpPr/>
            <p:nvPr>
              <p:custDataLst>
                <p:tags r:id="rId1335"/>
              </p:custDataLst>
            </p:nvPr>
          </p:nvSpPr>
          <p:spPr>
            <a:xfrm>
              <a:off x="56468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1" name="Google Shape;18353;p134">
              <a:extLst>
                <a:ext uri="{FF2B5EF4-FFF2-40B4-BE49-F238E27FC236}">
                  <a16:creationId xmlns:a16="http://schemas.microsoft.com/office/drawing/2014/main" id="{BE1C756F-F5C5-F80F-FFE6-5C08F85F4BB8}"/>
                </a:ext>
              </a:extLst>
            </p:cNvPr>
            <p:cNvSpPr/>
            <p:nvPr>
              <p:custDataLst>
                <p:tags r:id="rId1336"/>
              </p:custDataLst>
            </p:nvPr>
          </p:nvSpPr>
          <p:spPr>
            <a:xfrm>
              <a:off x="5646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8354;p134">
              <a:extLst>
                <a:ext uri="{FF2B5EF4-FFF2-40B4-BE49-F238E27FC236}">
                  <a16:creationId xmlns:a16="http://schemas.microsoft.com/office/drawing/2014/main" id="{0CC8B9F5-6AC5-F6F6-AA85-EC00213A1372}"/>
                </a:ext>
              </a:extLst>
            </p:cNvPr>
            <p:cNvSpPr/>
            <p:nvPr>
              <p:custDataLst>
                <p:tags r:id="rId1337"/>
              </p:custDataLst>
            </p:nvPr>
          </p:nvSpPr>
          <p:spPr>
            <a:xfrm>
              <a:off x="5646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3" name="Google Shape;18355;p134">
              <a:extLst>
                <a:ext uri="{FF2B5EF4-FFF2-40B4-BE49-F238E27FC236}">
                  <a16:creationId xmlns:a16="http://schemas.microsoft.com/office/drawing/2014/main" id="{9D3A3807-CB72-F237-CF37-265720E6BF1D}"/>
                </a:ext>
              </a:extLst>
            </p:cNvPr>
            <p:cNvSpPr/>
            <p:nvPr>
              <p:custDataLst>
                <p:tags r:id="rId1338"/>
              </p:custDataLst>
            </p:nvPr>
          </p:nvSpPr>
          <p:spPr>
            <a:xfrm>
              <a:off x="5646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4" name="Google Shape;18356;p134">
              <a:extLst>
                <a:ext uri="{FF2B5EF4-FFF2-40B4-BE49-F238E27FC236}">
                  <a16:creationId xmlns:a16="http://schemas.microsoft.com/office/drawing/2014/main" id="{AFB54E70-1D33-D9C5-89BC-422A9BB3E5CD}"/>
                </a:ext>
              </a:extLst>
            </p:cNvPr>
            <p:cNvSpPr/>
            <p:nvPr>
              <p:custDataLst>
                <p:tags r:id="rId1339"/>
              </p:custDataLst>
            </p:nvPr>
          </p:nvSpPr>
          <p:spPr>
            <a:xfrm>
              <a:off x="5646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8357;p134">
              <a:extLst>
                <a:ext uri="{FF2B5EF4-FFF2-40B4-BE49-F238E27FC236}">
                  <a16:creationId xmlns:a16="http://schemas.microsoft.com/office/drawing/2014/main" id="{CB78DB58-D56D-F36B-85E7-C6D360736F65}"/>
                </a:ext>
              </a:extLst>
            </p:cNvPr>
            <p:cNvSpPr/>
            <p:nvPr>
              <p:custDataLst>
                <p:tags r:id="rId1340"/>
              </p:custDataLst>
            </p:nvPr>
          </p:nvSpPr>
          <p:spPr>
            <a:xfrm>
              <a:off x="5646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6" name="Google Shape;18358;p134">
              <a:extLst>
                <a:ext uri="{FF2B5EF4-FFF2-40B4-BE49-F238E27FC236}">
                  <a16:creationId xmlns:a16="http://schemas.microsoft.com/office/drawing/2014/main" id="{74AC0056-F6ED-5F71-B67A-57EF83D34383}"/>
                </a:ext>
              </a:extLst>
            </p:cNvPr>
            <p:cNvSpPr/>
            <p:nvPr>
              <p:custDataLst>
                <p:tags r:id="rId1341"/>
              </p:custDataLst>
            </p:nvPr>
          </p:nvSpPr>
          <p:spPr>
            <a:xfrm>
              <a:off x="5646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7" name="Google Shape;18359;p134">
              <a:extLst>
                <a:ext uri="{FF2B5EF4-FFF2-40B4-BE49-F238E27FC236}">
                  <a16:creationId xmlns:a16="http://schemas.microsoft.com/office/drawing/2014/main" id="{738DC8F4-423B-F3C2-8861-A0C6C8D899F5}"/>
                </a:ext>
              </a:extLst>
            </p:cNvPr>
            <p:cNvSpPr/>
            <p:nvPr>
              <p:custDataLst>
                <p:tags r:id="rId1342"/>
              </p:custDataLst>
            </p:nvPr>
          </p:nvSpPr>
          <p:spPr>
            <a:xfrm>
              <a:off x="5646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8" name="Google Shape;18360;p134">
              <a:extLst>
                <a:ext uri="{FF2B5EF4-FFF2-40B4-BE49-F238E27FC236}">
                  <a16:creationId xmlns:a16="http://schemas.microsoft.com/office/drawing/2014/main" id="{322EF7D7-03FA-66DF-9B55-460E211250C5}"/>
                </a:ext>
              </a:extLst>
            </p:cNvPr>
            <p:cNvSpPr/>
            <p:nvPr>
              <p:custDataLst>
                <p:tags r:id="rId1343"/>
              </p:custDataLst>
            </p:nvPr>
          </p:nvSpPr>
          <p:spPr>
            <a:xfrm>
              <a:off x="56468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9" name="Google Shape;18361;p134">
              <a:extLst>
                <a:ext uri="{FF2B5EF4-FFF2-40B4-BE49-F238E27FC236}">
                  <a16:creationId xmlns:a16="http://schemas.microsoft.com/office/drawing/2014/main" id="{48B46771-FAB1-C999-788A-F2653A097DF7}"/>
                </a:ext>
              </a:extLst>
            </p:cNvPr>
            <p:cNvSpPr/>
            <p:nvPr>
              <p:custDataLst>
                <p:tags r:id="rId1344"/>
              </p:custDataLst>
            </p:nvPr>
          </p:nvSpPr>
          <p:spPr>
            <a:xfrm>
              <a:off x="56468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0" name="Google Shape;18362;p134">
              <a:extLst>
                <a:ext uri="{FF2B5EF4-FFF2-40B4-BE49-F238E27FC236}">
                  <a16:creationId xmlns:a16="http://schemas.microsoft.com/office/drawing/2014/main" id="{70C5E0E4-881B-5F20-60C2-0EE98ED4FEA3}"/>
                </a:ext>
              </a:extLst>
            </p:cNvPr>
            <p:cNvSpPr/>
            <p:nvPr>
              <p:custDataLst>
                <p:tags r:id="rId1345"/>
              </p:custDataLst>
            </p:nvPr>
          </p:nvSpPr>
          <p:spPr>
            <a:xfrm>
              <a:off x="56468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1" name="Google Shape;18363;p134">
              <a:extLst>
                <a:ext uri="{FF2B5EF4-FFF2-40B4-BE49-F238E27FC236}">
                  <a16:creationId xmlns:a16="http://schemas.microsoft.com/office/drawing/2014/main" id="{015EE8A9-B3C5-24E5-3095-CB2540022DCA}"/>
                </a:ext>
              </a:extLst>
            </p:cNvPr>
            <p:cNvSpPr/>
            <p:nvPr>
              <p:custDataLst>
                <p:tags r:id="rId1346"/>
              </p:custDataLst>
            </p:nvPr>
          </p:nvSpPr>
          <p:spPr>
            <a:xfrm>
              <a:off x="56468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2" name="Google Shape;18364;p134">
              <a:extLst>
                <a:ext uri="{FF2B5EF4-FFF2-40B4-BE49-F238E27FC236}">
                  <a16:creationId xmlns:a16="http://schemas.microsoft.com/office/drawing/2014/main" id="{F330FAE2-1733-DD96-6A5F-D317F428642A}"/>
                </a:ext>
              </a:extLst>
            </p:cNvPr>
            <p:cNvSpPr/>
            <p:nvPr>
              <p:custDataLst>
                <p:tags r:id="rId1347"/>
              </p:custDataLst>
            </p:nvPr>
          </p:nvSpPr>
          <p:spPr>
            <a:xfrm>
              <a:off x="56468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3" name="Google Shape;18365;p134">
              <a:extLst>
                <a:ext uri="{FF2B5EF4-FFF2-40B4-BE49-F238E27FC236}">
                  <a16:creationId xmlns:a16="http://schemas.microsoft.com/office/drawing/2014/main" id="{237DBABC-3DB7-E68B-0BBC-1D55D297D045}"/>
                </a:ext>
              </a:extLst>
            </p:cNvPr>
            <p:cNvSpPr/>
            <p:nvPr>
              <p:custDataLst>
                <p:tags r:id="rId1348"/>
              </p:custDataLst>
            </p:nvPr>
          </p:nvSpPr>
          <p:spPr>
            <a:xfrm>
              <a:off x="56468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4" name="Google Shape;18366;p134">
              <a:extLst>
                <a:ext uri="{FF2B5EF4-FFF2-40B4-BE49-F238E27FC236}">
                  <a16:creationId xmlns:a16="http://schemas.microsoft.com/office/drawing/2014/main" id="{9B6B58D2-5181-C5C4-1384-D8F4912363DB}"/>
                </a:ext>
              </a:extLst>
            </p:cNvPr>
            <p:cNvSpPr/>
            <p:nvPr>
              <p:custDataLst>
                <p:tags r:id="rId1349"/>
              </p:custDataLst>
            </p:nvPr>
          </p:nvSpPr>
          <p:spPr>
            <a:xfrm>
              <a:off x="56468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5" name="Google Shape;18367;p134">
              <a:extLst>
                <a:ext uri="{FF2B5EF4-FFF2-40B4-BE49-F238E27FC236}">
                  <a16:creationId xmlns:a16="http://schemas.microsoft.com/office/drawing/2014/main" id="{186FDB3C-BF23-81BA-4A8D-ED4A350259DA}"/>
                </a:ext>
              </a:extLst>
            </p:cNvPr>
            <p:cNvSpPr/>
            <p:nvPr>
              <p:custDataLst>
                <p:tags r:id="rId1350"/>
              </p:custDataLst>
            </p:nvPr>
          </p:nvSpPr>
          <p:spPr>
            <a:xfrm>
              <a:off x="56468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6" name="Google Shape;18368;p134">
              <a:extLst>
                <a:ext uri="{FF2B5EF4-FFF2-40B4-BE49-F238E27FC236}">
                  <a16:creationId xmlns:a16="http://schemas.microsoft.com/office/drawing/2014/main" id="{3AFBB04C-4F64-E3D8-C57A-E0FA1C2991C5}"/>
                </a:ext>
              </a:extLst>
            </p:cNvPr>
            <p:cNvSpPr/>
            <p:nvPr>
              <p:custDataLst>
                <p:tags r:id="rId1351"/>
              </p:custDataLst>
            </p:nvPr>
          </p:nvSpPr>
          <p:spPr>
            <a:xfrm>
              <a:off x="57230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7" name="Google Shape;18369;p134">
              <a:extLst>
                <a:ext uri="{FF2B5EF4-FFF2-40B4-BE49-F238E27FC236}">
                  <a16:creationId xmlns:a16="http://schemas.microsoft.com/office/drawing/2014/main" id="{6BA6EE21-64FD-2A2A-4D26-998AD6D088E6}"/>
                </a:ext>
              </a:extLst>
            </p:cNvPr>
            <p:cNvSpPr/>
            <p:nvPr>
              <p:custDataLst>
                <p:tags r:id="rId1352"/>
              </p:custDataLst>
            </p:nvPr>
          </p:nvSpPr>
          <p:spPr>
            <a:xfrm>
              <a:off x="57230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8" name="Google Shape;18370;p134">
              <a:extLst>
                <a:ext uri="{FF2B5EF4-FFF2-40B4-BE49-F238E27FC236}">
                  <a16:creationId xmlns:a16="http://schemas.microsoft.com/office/drawing/2014/main" id="{36E0CAA8-5511-8AE1-77B2-61F6D8FE6DFB}"/>
                </a:ext>
              </a:extLst>
            </p:cNvPr>
            <p:cNvSpPr/>
            <p:nvPr>
              <p:custDataLst>
                <p:tags r:id="rId1353"/>
              </p:custDataLst>
            </p:nvPr>
          </p:nvSpPr>
          <p:spPr>
            <a:xfrm>
              <a:off x="57230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6" y="1149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9" name="Google Shape;18371;p134">
              <a:extLst>
                <a:ext uri="{FF2B5EF4-FFF2-40B4-BE49-F238E27FC236}">
                  <a16:creationId xmlns:a16="http://schemas.microsoft.com/office/drawing/2014/main" id="{CA731A6C-2DDA-9F88-641B-6DD90137B0FE}"/>
                </a:ext>
              </a:extLst>
            </p:cNvPr>
            <p:cNvSpPr/>
            <p:nvPr>
              <p:custDataLst>
                <p:tags r:id="rId1354"/>
              </p:custDataLst>
            </p:nvPr>
          </p:nvSpPr>
          <p:spPr>
            <a:xfrm>
              <a:off x="57230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0" name="Google Shape;18372;p134">
              <a:extLst>
                <a:ext uri="{FF2B5EF4-FFF2-40B4-BE49-F238E27FC236}">
                  <a16:creationId xmlns:a16="http://schemas.microsoft.com/office/drawing/2014/main" id="{429456C8-BD2F-F01B-B855-C7898855EF63}"/>
                </a:ext>
              </a:extLst>
            </p:cNvPr>
            <p:cNvSpPr/>
            <p:nvPr>
              <p:custDataLst>
                <p:tags r:id="rId1355"/>
              </p:custDataLst>
            </p:nvPr>
          </p:nvSpPr>
          <p:spPr>
            <a:xfrm>
              <a:off x="57230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1" name="Google Shape;18373;p134">
              <a:extLst>
                <a:ext uri="{FF2B5EF4-FFF2-40B4-BE49-F238E27FC236}">
                  <a16:creationId xmlns:a16="http://schemas.microsoft.com/office/drawing/2014/main" id="{5357EFBA-AC83-7F45-29F8-8C6DF7E73687}"/>
                </a:ext>
              </a:extLst>
            </p:cNvPr>
            <p:cNvSpPr/>
            <p:nvPr>
              <p:custDataLst>
                <p:tags r:id="rId1356"/>
              </p:custDataLst>
            </p:nvPr>
          </p:nvSpPr>
          <p:spPr>
            <a:xfrm>
              <a:off x="57230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2" name="Google Shape;18374;p134">
              <a:extLst>
                <a:ext uri="{FF2B5EF4-FFF2-40B4-BE49-F238E27FC236}">
                  <a16:creationId xmlns:a16="http://schemas.microsoft.com/office/drawing/2014/main" id="{C4710031-331F-0892-4E61-11D0B4FC37CD}"/>
                </a:ext>
              </a:extLst>
            </p:cNvPr>
            <p:cNvSpPr/>
            <p:nvPr>
              <p:custDataLst>
                <p:tags r:id="rId1357"/>
              </p:custDataLst>
            </p:nvPr>
          </p:nvSpPr>
          <p:spPr>
            <a:xfrm>
              <a:off x="57230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3" name="Google Shape;18375;p134">
              <a:extLst>
                <a:ext uri="{FF2B5EF4-FFF2-40B4-BE49-F238E27FC236}">
                  <a16:creationId xmlns:a16="http://schemas.microsoft.com/office/drawing/2014/main" id="{60D69A00-446B-AA8B-66C1-D1DE91C0AE1E}"/>
                </a:ext>
              </a:extLst>
            </p:cNvPr>
            <p:cNvSpPr/>
            <p:nvPr>
              <p:custDataLst>
                <p:tags r:id="rId1358"/>
              </p:custDataLst>
            </p:nvPr>
          </p:nvSpPr>
          <p:spPr>
            <a:xfrm>
              <a:off x="57230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4" name="Google Shape;18376;p134">
              <a:extLst>
                <a:ext uri="{FF2B5EF4-FFF2-40B4-BE49-F238E27FC236}">
                  <a16:creationId xmlns:a16="http://schemas.microsoft.com/office/drawing/2014/main" id="{10F44A7F-1014-F708-F2EC-76E8F89769BB}"/>
                </a:ext>
              </a:extLst>
            </p:cNvPr>
            <p:cNvSpPr/>
            <p:nvPr>
              <p:custDataLst>
                <p:tags r:id="rId1359"/>
              </p:custDataLst>
            </p:nvPr>
          </p:nvSpPr>
          <p:spPr>
            <a:xfrm>
              <a:off x="57230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5" name="Google Shape;18377;p134">
              <a:extLst>
                <a:ext uri="{FF2B5EF4-FFF2-40B4-BE49-F238E27FC236}">
                  <a16:creationId xmlns:a16="http://schemas.microsoft.com/office/drawing/2014/main" id="{09DD7E50-74D6-5801-D00F-C08E79259B49}"/>
                </a:ext>
              </a:extLst>
            </p:cNvPr>
            <p:cNvSpPr/>
            <p:nvPr>
              <p:custDataLst>
                <p:tags r:id="rId1360"/>
              </p:custDataLst>
            </p:nvPr>
          </p:nvSpPr>
          <p:spPr>
            <a:xfrm>
              <a:off x="57230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6" name="Google Shape;18378;p134">
              <a:extLst>
                <a:ext uri="{FF2B5EF4-FFF2-40B4-BE49-F238E27FC236}">
                  <a16:creationId xmlns:a16="http://schemas.microsoft.com/office/drawing/2014/main" id="{717B4518-8A11-5543-79F0-25C6659BC14E}"/>
                </a:ext>
              </a:extLst>
            </p:cNvPr>
            <p:cNvSpPr/>
            <p:nvPr>
              <p:custDataLst>
                <p:tags r:id="rId1361"/>
              </p:custDataLst>
            </p:nvPr>
          </p:nvSpPr>
          <p:spPr>
            <a:xfrm>
              <a:off x="57230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7" name="Google Shape;18379;p134">
              <a:extLst>
                <a:ext uri="{FF2B5EF4-FFF2-40B4-BE49-F238E27FC236}">
                  <a16:creationId xmlns:a16="http://schemas.microsoft.com/office/drawing/2014/main" id="{9D065127-A02E-3E42-22B3-053E979CC868}"/>
                </a:ext>
              </a:extLst>
            </p:cNvPr>
            <p:cNvSpPr/>
            <p:nvPr>
              <p:custDataLst>
                <p:tags r:id="rId1362"/>
              </p:custDataLst>
            </p:nvPr>
          </p:nvSpPr>
          <p:spPr>
            <a:xfrm>
              <a:off x="5723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8" name="Google Shape;18380;p134">
              <a:extLst>
                <a:ext uri="{FF2B5EF4-FFF2-40B4-BE49-F238E27FC236}">
                  <a16:creationId xmlns:a16="http://schemas.microsoft.com/office/drawing/2014/main" id="{E82E19E1-468B-31F0-B11F-11CEF95B893E}"/>
                </a:ext>
              </a:extLst>
            </p:cNvPr>
            <p:cNvSpPr/>
            <p:nvPr>
              <p:custDataLst>
                <p:tags r:id="rId1363"/>
              </p:custDataLst>
            </p:nvPr>
          </p:nvSpPr>
          <p:spPr>
            <a:xfrm>
              <a:off x="57230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9" name="Google Shape;18381;p134">
              <a:extLst>
                <a:ext uri="{FF2B5EF4-FFF2-40B4-BE49-F238E27FC236}">
                  <a16:creationId xmlns:a16="http://schemas.microsoft.com/office/drawing/2014/main" id="{09736D3C-B516-C072-686E-DF41E90A1030}"/>
                </a:ext>
              </a:extLst>
            </p:cNvPr>
            <p:cNvSpPr/>
            <p:nvPr>
              <p:custDataLst>
                <p:tags r:id="rId1364"/>
              </p:custDataLst>
            </p:nvPr>
          </p:nvSpPr>
          <p:spPr>
            <a:xfrm>
              <a:off x="57228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0" name="Google Shape;18382;p134">
              <a:extLst>
                <a:ext uri="{FF2B5EF4-FFF2-40B4-BE49-F238E27FC236}">
                  <a16:creationId xmlns:a16="http://schemas.microsoft.com/office/drawing/2014/main" id="{F9F6A2C6-E2E0-6704-6655-DB6A97DFCEFE}"/>
                </a:ext>
              </a:extLst>
            </p:cNvPr>
            <p:cNvSpPr/>
            <p:nvPr>
              <p:custDataLst>
                <p:tags r:id="rId1365"/>
              </p:custDataLst>
            </p:nvPr>
          </p:nvSpPr>
          <p:spPr>
            <a:xfrm>
              <a:off x="57230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1" name="Google Shape;18383;p134">
              <a:extLst>
                <a:ext uri="{FF2B5EF4-FFF2-40B4-BE49-F238E27FC236}">
                  <a16:creationId xmlns:a16="http://schemas.microsoft.com/office/drawing/2014/main" id="{62B8794B-BBB7-685D-BE83-88945FB7A49E}"/>
                </a:ext>
              </a:extLst>
            </p:cNvPr>
            <p:cNvSpPr/>
            <p:nvPr>
              <p:custDataLst>
                <p:tags r:id="rId1366"/>
              </p:custDataLst>
            </p:nvPr>
          </p:nvSpPr>
          <p:spPr>
            <a:xfrm>
              <a:off x="57228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2" name="Google Shape;18384;p134">
              <a:extLst>
                <a:ext uri="{FF2B5EF4-FFF2-40B4-BE49-F238E27FC236}">
                  <a16:creationId xmlns:a16="http://schemas.microsoft.com/office/drawing/2014/main" id="{021B9F70-4EED-DABE-020D-A4CC44BA6A6C}"/>
                </a:ext>
              </a:extLst>
            </p:cNvPr>
            <p:cNvSpPr/>
            <p:nvPr>
              <p:custDataLst>
                <p:tags r:id="rId1367"/>
              </p:custDataLst>
            </p:nvPr>
          </p:nvSpPr>
          <p:spPr>
            <a:xfrm>
              <a:off x="57992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3" name="Google Shape;18385;p134">
              <a:extLst>
                <a:ext uri="{FF2B5EF4-FFF2-40B4-BE49-F238E27FC236}">
                  <a16:creationId xmlns:a16="http://schemas.microsoft.com/office/drawing/2014/main" id="{EAA333E8-2654-43A1-DFF1-D9BAED809ACA}"/>
                </a:ext>
              </a:extLst>
            </p:cNvPr>
            <p:cNvSpPr/>
            <p:nvPr>
              <p:custDataLst>
                <p:tags r:id="rId1368"/>
              </p:custDataLst>
            </p:nvPr>
          </p:nvSpPr>
          <p:spPr>
            <a:xfrm>
              <a:off x="5799275" y="14952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0"/>
                    <a:pt x="1067" y="2130"/>
                  </a:cubicBezTo>
                  <a:cubicBezTo>
                    <a:pt x="1329" y="2130"/>
                    <a:pt x="1596" y="2032"/>
                    <a:pt x="1813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4" name="Google Shape;18386;p134">
              <a:extLst>
                <a:ext uri="{FF2B5EF4-FFF2-40B4-BE49-F238E27FC236}">
                  <a16:creationId xmlns:a16="http://schemas.microsoft.com/office/drawing/2014/main" id="{D8BF6CB7-C347-BADC-E666-80FB717011B6}"/>
                </a:ext>
              </a:extLst>
            </p:cNvPr>
            <p:cNvSpPr/>
            <p:nvPr>
              <p:custDataLst>
                <p:tags r:id="rId1369"/>
              </p:custDataLst>
            </p:nvPr>
          </p:nvSpPr>
          <p:spPr>
            <a:xfrm>
              <a:off x="5799275" y="15714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1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5" name="Google Shape;18387;p134">
              <a:extLst>
                <a:ext uri="{FF2B5EF4-FFF2-40B4-BE49-F238E27FC236}">
                  <a16:creationId xmlns:a16="http://schemas.microsoft.com/office/drawing/2014/main" id="{236A9965-3BC4-8BAE-6B10-927D6C9723C2}"/>
                </a:ext>
              </a:extLst>
            </p:cNvPr>
            <p:cNvSpPr/>
            <p:nvPr>
              <p:custDataLst>
                <p:tags r:id="rId1370"/>
              </p:custDataLst>
            </p:nvPr>
          </p:nvSpPr>
          <p:spPr>
            <a:xfrm>
              <a:off x="57992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6" name="Google Shape;18388;p134">
              <a:extLst>
                <a:ext uri="{FF2B5EF4-FFF2-40B4-BE49-F238E27FC236}">
                  <a16:creationId xmlns:a16="http://schemas.microsoft.com/office/drawing/2014/main" id="{C7FD5CD5-AE52-F6E3-C078-A94EC1431F4A}"/>
                </a:ext>
              </a:extLst>
            </p:cNvPr>
            <p:cNvSpPr/>
            <p:nvPr>
              <p:custDataLst>
                <p:tags r:id="rId1371"/>
              </p:custDataLst>
            </p:nvPr>
          </p:nvSpPr>
          <p:spPr>
            <a:xfrm>
              <a:off x="57992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7" name="Google Shape;18389;p134">
              <a:extLst>
                <a:ext uri="{FF2B5EF4-FFF2-40B4-BE49-F238E27FC236}">
                  <a16:creationId xmlns:a16="http://schemas.microsoft.com/office/drawing/2014/main" id="{5312F20E-AD53-532B-7A39-63E2F8AD3252}"/>
                </a:ext>
              </a:extLst>
            </p:cNvPr>
            <p:cNvSpPr/>
            <p:nvPr>
              <p:custDataLst>
                <p:tags r:id="rId1372"/>
              </p:custDataLst>
            </p:nvPr>
          </p:nvSpPr>
          <p:spPr>
            <a:xfrm>
              <a:off x="5799275" y="17998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1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5" y="1150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8" name="Google Shape;18390;p134">
              <a:extLst>
                <a:ext uri="{FF2B5EF4-FFF2-40B4-BE49-F238E27FC236}">
                  <a16:creationId xmlns:a16="http://schemas.microsoft.com/office/drawing/2014/main" id="{E2EB4AEC-1F96-23E8-925F-7BE7933127B3}"/>
                </a:ext>
              </a:extLst>
            </p:cNvPr>
            <p:cNvSpPr/>
            <p:nvPr>
              <p:custDataLst>
                <p:tags r:id="rId1373"/>
              </p:custDataLst>
            </p:nvPr>
          </p:nvSpPr>
          <p:spPr>
            <a:xfrm>
              <a:off x="5799275" y="18760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9" name="Google Shape;18391;p134">
              <a:extLst>
                <a:ext uri="{FF2B5EF4-FFF2-40B4-BE49-F238E27FC236}">
                  <a16:creationId xmlns:a16="http://schemas.microsoft.com/office/drawing/2014/main" id="{0ED28FA1-6CC2-E56B-6330-45DE11628F6B}"/>
                </a:ext>
              </a:extLst>
            </p:cNvPr>
            <p:cNvSpPr/>
            <p:nvPr>
              <p:custDataLst>
                <p:tags r:id="rId1374"/>
              </p:custDataLst>
            </p:nvPr>
          </p:nvSpPr>
          <p:spPr>
            <a:xfrm>
              <a:off x="5799275" y="1952050"/>
              <a:ext cx="62200" cy="53500"/>
            </a:xfrm>
            <a:custGeom>
              <a:avLst/>
              <a:gdLst/>
              <a:ahLst/>
              <a:cxnLst/>
              <a:rect l="l" t="t" r="r" b="b"/>
              <a:pathLst>
                <a:path w="2488" h="2140" extrusionOk="0">
                  <a:moveTo>
                    <a:pt x="1057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6"/>
                    <a:pt x="522" y="2139"/>
                    <a:pt x="1069" y="2139"/>
                  </a:cubicBezTo>
                  <a:cubicBezTo>
                    <a:pt x="1333" y="2139"/>
                    <a:pt x="1602" y="2041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0" name="Google Shape;18392;p134">
              <a:extLst>
                <a:ext uri="{FF2B5EF4-FFF2-40B4-BE49-F238E27FC236}">
                  <a16:creationId xmlns:a16="http://schemas.microsoft.com/office/drawing/2014/main" id="{0B4021BA-6D09-E589-6E93-8483D471100C}"/>
                </a:ext>
              </a:extLst>
            </p:cNvPr>
            <p:cNvSpPr/>
            <p:nvPr>
              <p:custDataLst>
                <p:tags r:id="rId1375"/>
              </p:custDataLst>
            </p:nvPr>
          </p:nvSpPr>
          <p:spPr>
            <a:xfrm>
              <a:off x="57992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1" name="Google Shape;18393;p134">
              <a:extLst>
                <a:ext uri="{FF2B5EF4-FFF2-40B4-BE49-F238E27FC236}">
                  <a16:creationId xmlns:a16="http://schemas.microsoft.com/office/drawing/2014/main" id="{7E607C52-2F77-747B-07B7-54B719DB7273}"/>
                </a:ext>
              </a:extLst>
            </p:cNvPr>
            <p:cNvSpPr/>
            <p:nvPr>
              <p:custDataLst>
                <p:tags r:id="rId1376"/>
              </p:custDataLst>
            </p:nvPr>
          </p:nvSpPr>
          <p:spPr>
            <a:xfrm>
              <a:off x="5875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2" name="Google Shape;18394;p134">
              <a:extLst>
                <a:ext uri="{FF2B5EF4-FFF2-40B4-BE49-F238E27FC236}">
                  <a16:creationId xmlns:a16="http://schemas.microsoft.com/office/drawing/2014/main" id="{B4F21FEF-E38A-D1C4-EA2E-42C59E7D5D02}"/>
                </a:ext>
              </a:extLst>
            </p:cNvPr>
            <p:cNvSpPr/>
            <p:nvPr>
              <p:custDataLst>
                <p:tags r:id="rId1377"/>
              </p:custDataLst>
            </p:nvPr>
          </p:nvSpPr>
          <p:spPr>
            <a:xfrm>
              <a:off x="5875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3" name="Google Shape;18395;p134">
              <a:extLst>
                <a:ext uri="{FF2B5EF4-FFF2-40B4-BE49-F238E27FC236}">
                  <a16:creationId xmlns:a16="http://schemas.microsoft.com/office/drawing/2014/main" id="{3F947D35-701C-73BD-CAEE-49A70AD7BCDE}"/>
                </a:ext>
              </a:extLst>
            </p:cNvPr>
            <p:cNvSpPr/>
            <p:nvPr>
              <p:custDataLst>
                <p:tags r:id="rId1378"/>
              </p:custDataLst>
            </p:nvPr>
          </p:nvSpPr>
          <p:spPr>
            <a:xfrm>
              <a:off x="5875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4" name="Google Shape;18396;p134">
              <a:extLst>
                <a:ext uri="{FF2B5EF4-FFF2-40B4-BE49-F238E27FC236}">
                  <a16:creationId xmlns:a16="http://schemas.microsoft.com/office/drawing/2014/main" id="{567D257C-5668-8D67-4565-C09F77C342E7}"/>
                </a:ext>
              </a:extLst>
            </p:cNvPr>
            <p:cNvSpPr/>
            <p:nvPr>
              <p:custDataLst>
                <p:tags r:id="rId1379"/>
              </p:custDataLst>
            </p:nvPr>
          </p:nvSpPr>
          <p:spPr>
            <a:xfrm>
              <a:off x="5875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5" name="Google Shape;18397;p134">
              <a:extLst>
                <a:ext uri="{FF2B5EF4-FFF2-40B4-BE49-F238E27FC236}">
                  <a16:creationId xmlns:a16="http://schemas.microsoft.com/office/drawing/2014/main" id="{C8848FED-49B0-C39E-8AF4-2E554DE1FF41}"/>
                </a:ext>
              </a:extLst>
            </p:cNvPr>
            <p:cNvSpPr/>
            <p:nvPr>
              <p:custDataLst>
                <p:tags r:id="rId1380"/>
              </p:custDataLst>
            </p:nvPr>
          </p:nvSpPr>
          <p:spPr>
            <a:xfrm>
              <a:off x="58752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6" name="Google Shape;18398;p134">
              <a:extLst>
                <a:ext uri="{FF2B5EF4-FFF2-40B4-BE49-F238E27FC236}">
                  <a16:creationId xmlns:a16="http://schemas.microsoft.com/office/drawing/2014/main" id="{5ED43066-7849-3FC5-7294-786802567339}"/>
                </a:ext>
              </a:extLst>
            </p:cNvPr>
            <p:cNvSpPr/>
            <p:nvPr>
              <p:custDataLst>
                <p:tags r:id="rId1381"/>
              </p:custDataLst>
            </p:nvPr>
          </p:nvSpPr>
          <p:spPr>
            <a:xfrm>
              <a:off x="58752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7" name="Google Shape;18399;p134">
              <a:extLst>
                <a:ext uri="{FF2B5EF4-FFF2-40B4-BE49-F238E27FC236}">
                  <a16:creationId xmlns:a16="http://schemas.microsoft.com/office/drawing/2014/main" id="{401398CE-56B3-F085-6D41-715639379902}"/>
                </a:ext>
              </a:extLst>
            </p:cNvPr>
            <p:cNvSpPr/>
            <p:nvPr>
              <p:custDataLst>
                <p:tags r:id="rId1382"/>
              </p:custDataLst>
            </p:nvPr>
          </p:nvSpPr>
          <p:spPr>
            <a:xfrm>
              <a:off x="587527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8" name="Google Shape;18400;p134">
              <a:extLst>
                <a:ext uri="{FF2B5EF4-FFF2-40B4-BE49-F238E27FC236}">
                  <a16:creationId xmlns:a16="http://schemas.microsoft.com/office/drawing/2014/main" id="{431CDC42-BC0F-5AC0-DDFC-D54F4329F573}"/>
                </a:ext>
              </a:extLst>
            </p:cNvPr>
            <p:cNvSpPr/>
            <p:nvPr>
              <p:custDataLst>
                <p:tags r:id="rId1383"/>
              </p:custDataLst>
            </p:nvPr>
          </p:nvSpPr>
          <p:spPr>
            <a:xfrm>
              <a:off x="58752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9" name="Google Shape;18401;p134">
              <a:extLst>
                <a:ext uri="{FF2B5EF4-FFF2-40B4-BE49-F238E27FC236}">
                  <a16:creationId xmlns:a16="http://schemas.microsoft.com/office/drawing/2014/main" id="{A0F29A54-D245-7E2E-C920-0A8E67F11449}"/>
                </a:ext>
              </a:extLst>
            </p:cNvPr>
            <p:cNvSpPr/>
            <p:nvPr>
              <p:custDataLst>
                <p:tags r:id="rId1384"/>
              </p:custDataLst>
            </p:nvPr>
          </p:nvSpPr>
          <p:spPr>
            <a:xfrm>
              <a:off x="58752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0" name="Google Shape;18402;p134">
              <a:extLst>
                <a:ext uri="{FF2B5EF4-FFF2-40B4-BE49-F238E27FC236}">
                  <a16:creationId xmlns:a16="http://schemas.microsoft.com/office/drawing/2014/main" id="{C0A0AE97-C121-3066-22AD-BDF8CC2E5471}"/>
                </a:ext>
              </a:extLst>
            </p:cNvPr>
            <p:cNvSpPr/>
            <p:nvPr>
              <p:custDataLst>
                <p:tags r:id="rId1385"/>
              </p:custDataLst>
            </p:nvPr>
          </p:nvSpPr>
          <p:spPr>
            <a:xfrm>
              <a:off x="58752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1" name="Google Shape;18403;p134">
              <a:extLst>
                <a:ext uri="{FF2B5EF4-FFF2-40B4-BE49-F238E27FC236}">
                  <a16:creationId xmlns:a16="http://schemas.microsoft.com/office/drawing/2014/main" id="{C97DDD14-48D7-944C-A1A8-E63222919D73}"/>
                </a:ext>
              </a:extLst>
            </p:cNvPr>
            <p:cNvSpPr/>
            <p:nvPr>
              <p:custDataLst>
                <p:tags r:id="rId1386"/>
              </p:custDataLst>
            </p:nvPr>
          </p:nvSpPr>
          <p:spPr>
            <a:xfrm>
              <a:off x="57992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2" name="Google Shape;18404;p134">
              <a:extLst>
                <a:ext uri="{FF2B5EF4-FFF2-40B4-BE49-F238E27FC236}">
                  <a16:creationId xmlns:a16="http://schemas.microsoft.com/office/drawing/2014/main" id="{5B680AAF-6535-A834-2EAA-9B4E21D6CEF9}"/>
                </a:ext>
              </a:extLst>
            </p:cNvPr>
            <p:cNvSpPr/>
            <p:nvPr>
              <p:custDataLst>
                <p:tags r:id="rId1387"/>
              </p:custDataLst>
            </p:nvPr>
          </p:nvSpPr>
          <p:spPr>
            <a:xfrm>
              <a:off x="5799275" y="21807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3" name="Google Shape;18405;p134">
              <a:extLst>
                <a:ext uri="{FF2B5EF4-FFF2-40B4-BE49-F238E27FC236}">
                  <a16:creationId xmlns:a16="http://schemas.microsoft.com/office/drawing/2014/main" id="{CCD43FDD-0AC7-88AC-B626-A7266310E3FC}"/>
                </a:ext>
              </a:extLst>
            </p:cNvPr>
            <p:cNvSpPr/>
            <p:nvPr>
              <p:custDataLst>
                <p:tags r:id="rId1388"/>
              </p:custDataLst>
            </p:nvPr>
          </p:nvSpPr>
          <p:spPr>
            <a:xfrm>
              <a:off x="5799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3" y="1149"/>
                    <a:pt x="2019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4" name="Google Shape;18406;p134">
              <a:extLst>
                <a:ext uri="{FF2B5EF4-FFF2-40B4-BE49-F238E27FC236}">
                  <a16:creationId xmlns:a16="http://schemas.microsoft.com/office/drawing/2014/main" id="{60B361BD-5A18-0698-F690-02DEE369C45E}"/>
                </a:ext>
              </a:extLst>
            </p:cNvPr>
            <p:cNvSpPr/>
            <p:nvPr>
              <p:custDataLst>
                <p:tags r:id="rId1389"/>
              </p:custDataLst>
            </p:nvPr>
          </p:nvSpPr>
          <p:spPr>
            <a:xfrm>
              <a:off x="57992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5" name="Google Shape;18407;p134">
              <a:extLst>
                <a:ext uri="{FF2B5EF4-FFF2-40B4-BE49-F238E27FC236}">
                  <a16:creationId xmlns:a16="http://schemas.microsoft.com/office/drawing/2014/main" id="{51621BE3-2250-DE0C-B89E-2233E1952424}"/>
                </a:ext>
              </a:extLst>
            </p:cNvPr>
            <p:cNvSpPr/>
            <p:nvPr>
              <p:custDataLst>
                <p:tags r:id="rId1390"/>
              </p:custDataLst>
            </p:nvPr>
          </p:nvSpPr>
          <p:spPr>
            <a:xfrm>
              <a:off x="57990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6" name="Google Shape;18408;p134">
              <a:extLst>
                <a:ext uri="{FF2B5EF4-FFF2-40B4-BE49-F238E27FC236}">
                  <a16:creationId xmlns:a16="http://schemas.microsoft.com/office/drawing/2014/main" id="{A66C2C26-5F06-B4F2-C771-3DFEFBD37849}"/>
                </a:ext>
              </a:extLst>
            </p:cNvPr>
            <p:cNvSpPr/>
            <p:nvPr>
              <p:custDataLst>
                <p:tags r:id="rId1391"/>
              </p:custDataLst>
            </p:nvPr>
          </p:nvSpPr>
          <p:spPr>
            <a:xfrm>
              <a:off x="57992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57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7" name="Google Shape;18409;p134">
              <a:extLst>
                <a:ext uri="{FF2B5EF4-FFF2-40B4-BE49-F238E27FC236}">
                  <a16:creationId xmlns:a16="http://schemas.microsoft.com/office/drawing/2014/main" id="{5E1818AD-40AE-E5A7-34FC-68532C7C835F}"/>
                </a:ext>
              </a:extLst>
            </p:cNvPr>
            <p:cNvSpPr/>
            <p:nvPr>
              <p:custDataLst>
                <p:tags r:id="rId1392"/>
              </p:custDataLst>
            </p:nvPr>
          </p:nvSpPr>
          <p:spPr>
            <a:xfrm>
              <a:off x="57990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8" name="Google Shape;18410;p134">
              <a:extLst>
                <a:ext uri="{FF2B5EF4-FFF2-40B4-BE49-F238E27FC236}">
                  <a16:creationId xmlns:a16="http://schemas.microsoft.com/office/drawing/2014/main" id="{50AD9F22-0CA8-5A7F-EB5D-1EE9518D9C22}"/>
                </a:ext>
              </a:extLst>
            </p:cNvPr>
            <p:cNvSpPr/>
            <p:nvPr>
              <p:custDataLst>
                <p:tags r:id="rId1393"/>
              </p:custDataLst>
            </p:nvPr>
          </p:nvSpPr>
          <p:spPr>
            <a:xfrm>
              <a:off x="5799275" y="24093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9" name="Google Shape;18411;p134">
              <a:extLst>
                <a:ext uri="{FF2B5EF4-FFF2-40B4-BE49-F238E27FC236}">
                  <a16:creationId xmlns:a16="http://schemas.microsoft.com/office/drawing/2014/main" id="{9B873E9E-3B07-48CD-0351-61E3A09DC7D1}"/>
                </a:ext>
              </a:extLst>
            </p:cNvPr>
            <p:cNvSpPr/>
            <p:nvPr>
              <p:custDataLst>
                <p:tags r:id="rId1394"/>
              </p:custDataLst>
            </p:nvPr>
          </p:nvSpPr>
          <p:spPr>
            <a:xfrm>
              <a:off x="57230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0" name="Google Shape;18412;p134">
              <a:extLst>
                <a:ext uri="{FF2B5EF4-FFF2-40B4-BE49-F238E27FC236}">
                  <a16:creationId xmlns:a16="http://schemas.microsoft.com/office/drawing/2014/main" id="{BE14E22B-7535-89FF-47AD-EE0310D037D5}"/>
                </a:ext>
              </a:extLst>
            </p:cNvPr>
            <p:cNvSpPr/>
            <p:nvPr>
              <p:custDataLst>
                <p:tags r:id="rId1395"/>
              </p:custDataLst>
            </p:nvPr>
          </p:nvSpPr>
          <p:spPr>
            <a:xfrm>
              <a:off x="56468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1" name="Google Shape;18413;p134">
              <a:extLst>
                <a:ext uri="{FF2B5EF4-FFF2-40B4-BE49-F238E27FC236}">
                  <a16:creationId xmlns:a16="http://schemas.microsoft.com/office/drawing/2014/main" id="{070F6F58-D566-A550-79C6-CB2FF3855495}"/>
                </a:ext>
              </a:extLst>
            </p:cNvPr>
            <p:cNvSpPr/>
            <p:nvPr>
              <p:custDataLst>
                <p:tags r:id="rId1396"/>
              </p:custDataLst>
            </p:nvPr>
          </p:nvSpPr>
          <p:spPr>
            <a:xfrm>
              <a:off x="55706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2" name="Google Shape;18414;p134">
              <a:extLst>
                <a:ext uri="{FF2B5EF4-FFF2-40B4-BE49-F238E27FC236}">
                  <a16:creationId xmlns:a16="http://schemas.microsoft.com/office/drawing/2014/main" id="{08514376-71C9-7E15-5E15-6AFC569F5AB9}"/>
                </a:ext>
              </a:extLst>
            </p:cNvPr>
            <p:cNvSpPr/>
            <p:nvPr>
              <p:custDataLst>
                <p:tags r:id="rId1397"/>
              </p:custDataLst>
            </p:nvPr>
          </p:nvSpPr>
          <p:spPr>
            <a:xfrm>
              <a:off x="54944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3" name="Google Shape;18415;p134">
              <a:extLst>
                <a:ext uri="{FF2B5EF4-FFF2-40B4-BE49-F238E27FC236}">
                  <a16:creationId xmlns:a16="http://schemas.microsoft.com/office/drawing/2014/main" id="{B835DC8F-3470-39B2-AB02-EB0159723287}"/>
                </a:ext>
              </a:extLst>
            </p:cNvPr>
            <p:cNvSpPr/>
            <p:nvPr>
              <p:custDataLst>
                <p:tags r:id="rId1398"/>
              </p:custDataLst>
            </p:nvPr>
          </p:nvSpPr>
          <p:spPr>
            <a:xfrm>
              <a:off x="54182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4" name="Google Shape;18416;p134">
              <a:extLst>
                <a:ext uri="{FF2B5EF4-FFF2-40B4-BE49-F238E27FC236}">
                  <a16:creationId xmlns:a16="http://schemas.microsoft.com/office/drawing/2014/main" id="{3E5D3051-AFF9-3962-C726-9892A38CDD92}"/>
                </a:ext>
              </a:extLst>
            </p:cNvPr>
            <p:cNvSpPr/>
            <p:nvPr>
              <p:custDataLst>
                <p:tags r:id="rId1399"/>
              </p:custDataLst>
            </p:nvPr>
          </p:nvSpPr>
          <p:spPr>
            <a:xfrm>
              <a:off x="53419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5" name="Google Shape;18417;p134">
              <a:extLst>
                <a:ext uri="{FF2B5EF4-FFF2-40B4-BE49-F238E27FC236}">
                  <a16:creationId xmlns:a16="http://schemas.microsoft.com/office/drawing/2014/main" id="{09057E5C-BA96-4912-49CA-0175E521F768}"/>
                </a:ext>
              </a:extLst>
            </p:cNvPr>
            <p:cNvSpPr/>
            <p:nvPr>
              <p:custDataLst>
                <p:tags r:id="rId1400"/>
              </p:custDataLst>
            </p:nvPr>
          </p:nvSpPr>
          <p:spPr>
            <a:xfrm>
              <a:off x="60275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6" name="Google Shape;18418;p134">
              <a:extLst>
                <a:ext uri="{FF2B5EF4-FFF2-40B4-BE49-F238E27FC236}">
                  <a16:creationId xmlns:a16="http://schemas.microsoft.com/office/drawing/2014/main" id="{EE18EC0D-834C-4620-4953-D741FF89A6A7}"/>
                </a:ext>
              </a:extLst>
            </p:cNvPr>
            <p:cNvSpPr/>
            <p:nvPr>
              <p:custDataLst>
                <p:tags r:id="rId1401"/>
              </p:custDataLst>
            </p:nvPr>
          </p:nvSpPr>
          <p:spPr>
            <a:xfrm>
              <a:off x="60275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7" name="Google Shape;18419;p134">
              <a:extLst>
                <a:ext uri="{FF2B5EF4-FFF2-40B4-BE49-F238E27FC236}">
                  <a16:creationId xmlns:a16="http://schemas.microsoft.com/office/drawing/2014/main" id="{87D4B02F-8E9E-D019-BAB4-ED64915AE4D1}"/>
                </a:ext>
              </a:extLst>
            </p:cNvPr>
            <p:cNvSpPr/>
            <p:nvPr>
              <p:custDataLst>
                <p:tags r:id="rId1402"/>
              </p:custDataLst>
            </p:nvPr>
          </p:nvSpPr>
          <p:spPr>
            <a:xfrm>
              <a:off x="610370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8" name="Google Shape;18420;p134">
              <a:extLst>
                <a:ext uri="{FF2B5EF4-FFF2-40B4-BE49-F238E27FC236}">
                  <a16:creationId xmlns:a16="http://schemas.microsoft.com/office/drawing/2014/main" id="{0BAC12D5-3C10-6DFE-4AC1-CCB72B7E9828}"/>
                </a:ext>
              </a:extLst>
            </p:cNvPr>
            <p:cNvSpPr/>
            <p:nvPr>
              <p:custDataLst>
                <p:tags r:id="rId1403"/>
              </p:custDataLst>
            </p:nvPr>
          </p:nvSpPr>
          <p:spPr>
            <a:xfrm>
              <a:off x="61037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9" name="Google Shape;18421;p134">
              <a:extLst>
                <a:ext uri="{FF2B5EF4-FFF2-40B4-BE49-F238E27FC236}">
                  <a16:creationId xmlns:a16="http://schemas.microsoft.com/office/drawing/2014/main" id="{92BC687B-2703-5810-0998-31A8A8C12273}"/>
                </a:ext>
              </a:extLst>
            </p:cNvPr>
            <p:cNvSpPr/>
            <p:nvPr>
              <p:custDataLst>
                <p:tags r:id="rId1404"/>
              </p:custDataLst>
            </p:nvPr>
          </p:nvSpPr>
          <p:spPr>
            <a:xfrm>
              <a:off x="59514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0" name="Google Shape;18422;p134">
              <a:extLst>
                <a:ext uri="{FF2B5EF4-FFF2-40B4-BE49-F238E27FC236}">
                  <a16:creationId xmlns:a16="http://schemas.microsoft.com/office/drawing/2014/main" id="{25C9CACF-A719-D958-EC2E-17F777A3C551}"/>
                </a:ext>
              </a:extLst>
            </p:cNvPr>
            <p:cNvSpPr/>
            <p:nvPr>
              <p:custDataLst>
                <p:tags r:id="rId1405"/>
              </p:custDataLst>
            </p:nvPr>
          </p:nvSpPr>
          <p:spPr>
            <a:xfrm>
              <a:off x="59514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1" name="Google Shape;18423;p134">
              <a:extLst>
                <a:ext uri="{FF2B5EF4-FFF2-40B4-BE49-F238E27FC236}">
                  <a16:creationId xmlns:a16="http://schemas.microsoft.com/office/drawing/2014/main" id="{611B9456-9E8B-07F0-6CB7-A3F54FBD0517}"/>
                </a:ext>
              </a:extLst>
            </p:cNvPr>
            <p:cNvSpPr/>
            <p:nvPr>
              <p:custDataLst>
                <p:tags r:id="rId1406"/>
              </p:custDataLst>
            </p:nvPr>
          </p:nvSpPr>
          <p:spPr>
            <a:xfrm>
              <a:off x="587527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2" name="Google Shape;18424;p134">
              <a:extLst>
                <a:ext uri="{FF2B5EF4-FFF2-40B4-BE49-F238E27FC236}">
                  <a16:creationId xmlns:a16="http://schemas.microsoft.com/office/drawing/2014/main" id="{8D079904-E7E6-9BA7-9054-A8AB2317C0E2}"/>
                </a:ext>
              </a:extLst>
            </p:cNvPr>
            <p:cNvSpPr/>
            <p:nvPr>
              <p:custDataLst>
                <p:tags r:id="rId1407"/>
              </p:custDataLst>
            </p:nvPr>
          </p:nvSpPr>
          <p:spPr>
            <a:xfrm>
              <a:off x="587527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3" name="Google Shape;18425;p134">
              <a:extLst>
                <a:ext uri="{FF2B5EF4-FFF2-40B4-BE49-F238E27FC236}">
                  <a16:creationId xmlns:a16="http://schemas.microsoft.com/office/drawing/2014/main" id="{B1789F30-27F4-7D69-2366-0EE43F20C2F4}"/>
                </a:ext>
              </a:extLst>
            </p:cNvPr>
            <p:cNvSpPr/>
            <p:nvPr>
              <p:custDataLst>
                <p:tags r:id="rId1408"/>
              </p:custDataLst>
            </p:nvPr>
          </p:nvSpPr>
          <p:spPr>
            <a:xfrm>
              <a:off x="58752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4" name="Google Shape;18426;p134">
              <a:extLst>
                <a:ext uri="{FF2B5EF4-FFF2-40B4-BE49-F238E27FC236}">
                  <a16:creationId xmlns:a16="http://schemas.microsoft.com/office/drawing/2014/main" id="{D420B9BF-F210-1DF1-6471-EB316C269F66}"/>
                </a:ext>
              </a:extLst>
            </p:cNvPr>
            <p:cNvSpPr/>
            <p:nvPr>
              <p:custDataLst>
                <p:tags r:id="rId1409"/>
              </p:custDataLst>
            </p:nvPr>
          </p:nvSpPr>
          <p:spPr>
            <a:xfrm>
              <a:off x="5799125" y="3399500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63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47"/>
                    <a:pt x="2014" y="1"/>
                    <a:pt x="106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5" name="Google Shape;18427;p134">
              <a:extLst>
                <a:ext uri="{FF2B5EF4-FFF2-40B4-BE49-F238E27FC236}">
                  <a16:creationId xmlns:a16="http://schemas.microsoft.com/office/drawing/2014/main" id="{3718FC62-7574-6E8A-E18B-B3AEF4E11CDA}"/>
                </a:ext>
              </a:extLst>
            </p:cNvPr>
            <p:cNvSpPr/>
            <p:nvPr>
              <p:custDataLst>
                <p:tags r:id="rId1410"/>
              </p:custDataLst>
            </p:nvPr>
          </p:nvSpPr>
          <p:spPr>
            <a:xfrm>
              <a:off x="57991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6" name="Google Shape;18428;p134">
              <a:extLst>
                <a:ext uri="{FF2B5EF4-FFF2-40B4-BE49-F238E27FC236}">
                  <a16:creationId xmlns:a16="http://schemas.microsoft.com/office/drawing/2014/main" id="{FA423F5E-1ACE-6F73-54F7-1619429C49D7}"/>
                </a:ext>
              </a:extLst>
            </p:cNvPr>
            <p:cNvSpPr/>
            <p:nvPr>
              <p:custDataLst>
                <p:tags r:id="rId1411"/>
              </p:custDataLst>
            </p:nvPr>
          </p:nvSpPr>
          <p:spPr>
            <a:xfrm>
              <a:off x="602750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7" name="Google Shape;18429;p134">
              <a:extLst>
                <a:ext uri="{FF2B5EF4-FFF2-40B4-BE49-F238E27FC236}">
                  <a16:creationId xmlns:a16="http://schemas.microsoft.com/office/drawing/2014/main" id="{E9D5D286-5F72-DA72-AFF5-EC5F809380F6}"/>
                </a:ext>
              </a:extLst>
            </p:cNvPr>
            <p:cNvSpPr/>
            <p:nvPr>
              <p:custDataLst>
                <p:tags r:id="rId1412"/>
              </p:custDataLst>
            </p:nvPr>
          </p:nvSpPr>
          <p:spPr>
            <a:xfrm>
              <a:off x="59514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8" name="Google Shape;18430;p134">
              <a:extLst>
                <a:ext uri="{FF2B5EF4-FFF2-40B4-BE49-F238E27FC236}">
                  <a16:creationId xmlns:a16="http://schemas.microsoft.com/office/drawing/2014/main" id="{5F99C15F-A5A6-B61C-EDFE-EDD060DE21D0}"/>
                </a:ext>
              </a:extLst>
            </p:cNvPr>
            <p:cNvSpPr/>
            <p:nvPr>
              <p:custDataLst>
                <p:tags r:id="rId1413"/>
              </p:custDataLst>
            </p:nvPr>
          </p:nvSpPr>
          <p:spPr>
            <a:xfrm>
              <a:off x="58752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9" name="Google Shape;18431;p134">
              <a:extLst>
                <a:ext uri="{FF2B5EF4-FFF2-40B4-BE49-F238E27FC236}">
                  <a16:creationId xmlns:a16="http://schemas.microsoft.com/office/drawing/2014/main" id="{C4DD7DB3-2C79-E389-C89E-0C2F483A9708}"/>
                </a:ext>
              </a:extLst>
            </p:cNvPr>
            <p:cNvSpPr/>
            <p:nvPr>
              <p:custDataLst>
                <p:tags r:id="rId1414"/>
              </p:custDataLst>
            </p:nvPr>
          </p:nvSpPr>
          <p:spPr>
            <a:xfrm>
              <a:off x="5799050" y="3551925"/>
              <a:ext cx="62375" cy="53300"/>
            </a:xfrm>
            <a:custGeom>
              <a:avLst/>
              <a:gdLst/>
              <a:ahLst/>
              <a:cxnLst/>
              <a:rect l="l" t="t" r="r" b="b"/>
              <a:pathLst>
                <a:path w="2495" h="2132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80"/>
                    <a:pt x="9" y="1066"/>
                  </a:cubicBezTo>
                  <a:cubicBezTo>
                    <a:pt x="9" y="1708"/>
                    <a:pt x="531" y="2131"/>
                    <a:pt x="1078" y="2131"/>
                  </a:cubicBezTo>
                  <a:cubicBezTo>
                    <a:pt x="1342" y="2131"/>
                    <a:pt x="1611" y="2033"/>
                    <a:pt x="1830" y="1814"/>
                  </a:cubicBezTo>
                  <a:cubicBezTo>
                    <a:pt x="2494" y="1141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0" name="Google Shape;18432;p134">
              <a:extLst>
                <a:ext uri="{FF2B5EF4-FFF2-40B4-BE49-F238E27FC236}">
                  <a16:creationId xmlns:a16="http://schemas.microsoft.com/office/drawing/2014/main" id="{0E72305A-B9B0-D7D6-85A2-C347A3D7B03B}"/>
                </a:ext>
              </a:extLst>
            </p:cNvPr>
            <p:cNvSpPr/>
            <p:nvPr>
              <p:custDataLst>
                <p:tags r:id="rId1415"/>
              </p:custDataLst>
            </p:nvPr>
          </p:nvSpPr>
          <p:spPr>
            <a:xfrm>
              <a:off x="5723050" y="35519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6" y="1141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1" name="Google Shape;18433;p134">
              <a:extLst>
                <a:ext uri="{FF2B5EF4-FFF2-40B4-BE49-F238E27FC236}">
                  <a16:creationId xmlns:a16="http://schemas.microsoft.com/office/drawing/2014/main" id="{1A12FC7D-7287-D8DC-C22B-B7168EACDC21}"/>
                </a:ext>
              </a:extLst>
            </p:cNvPr>
            <p:cNvSpPr/>
            <p:nvPr>
              <p:custDataLst>
                <p:tags r:id="rId1416"/>
              </p:custDataLst>
            </p:nvPr>
          </p:nvSpPr>
          <p:spPr>
            <a:xfrm>
              <a:off x="57230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2" name="Google Shape;18434;p134">
              <a:extLst>
                <a:ext uri="{FF2B5EF4-FFF2-40B4-BE49-F238E27FC236}">
                  <a16:creationId xmlns:a16="http://schemas.microsoft.com/office/drawing/2014/main" id="{AF5A39D3-CB6B-E049-5E15-AF4105A701ED}"/>
                </a:ext>
              </a:extLst>
            </p:cNvPr>
            <p:cNvSpPr/>
            <p:nvPr>
              <p:custDataLst>
                <p:tags r:id="rId1417"/>
              </p:custDataLst>
            </p:nvPr>
          </p:nvSpPr>
          <p:spPr>
            <a:xfrm>
              <a:off x="56468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3" name="Google Shape;18435;p134">
              <a:extLst>
                <a:ext uri="{FF2B5EF4-FFF2-40B4-BE49-F238E27FC236}">
                  <a16:creationId xmlns:a16="http://schemas.microsoft.com/office/drawing/2014/main" id="{21BB216B-4E9B-7F0A-A846-F9ADDE972E29}"/>
                </a:ext>
              </a:extLst>
            </p:cNvPr>
            <p:cNvSpPr/>
            <p:nvPr>
              <p:custDataLst>
                <p:tags r:id="rId1418"/>
              </p:custDataLst>
            </p:nvPr>
          </p:nvSpPr>
          <p:spPr>
            <a:xfrm>
              <a:off x="5646700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77" y="1"/>
                    <a:pt x="6" y="480"/>
                    <a:pt x="6" y="1066"/>
                  </a:cubicBezTo>
                  <a:cubicBezTo>
                    <a:pt x="0" y="1709"/>
                    <a:pt x="528" y="2134"/>
                    <a:pt x="1076" y="2134"/>
                  </a:cubicBezTo>
                  <a:cubicBezTo>
                    <a:pt x="1337" y="2134"/>
                    <a:pt x="1603" y="2037"/>
                    <a:pt x="1819" y="1822"/>
                  </a:cubicBezTo>
                  <a:cubicBezTo>
                    <a:pt x="2494" y="1147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4" name="Google Shape;18436;p134">
              <a:extLst>
                <a:ext uri="{FF2B5EF4-FFF2-40B4-BE49-F238E27FC236}">
                  <a16:creationId xmlns:a16="http://schemas.microsoft.com/office/drawing/2014/main" id="{6F794477-0C19-6A18-D70C-AB2A64627FD9}"/>
                </a:ext>
              </a:extLst>
            </p:cNvPr>
            <p:cNvSpPr/>
            <p:nvPr>
              <p:custDataLst>
                <p:tags r:id="rId1419"/>
              </p:custDataLst>
            </p:nvPr>
          </p:nvSpPr>
          <p:spPr>
            <a:xfrm>
              <a:off x="5570475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86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5" name="Google Shape;18437;p134">
              <a:extLst>
                <a:ext uri="{FF2B5EF4-FFF2-40B4-BE49-F238E27FC236}">
                  <a16:creationId xmlns:a16="http://schemas.microsoft.com/office/drawing/2014/main" id="{48730F7E-D62E-4D6E-8C8B-B8A364FBBDB8}"/>
                </a:ext>
              </a:extLst>
            </p:cNvPr>
            <p:cNvSpPr/>
            <p:nvPr>
              <p:custDataLst>
                <p:tags r:id="rId1420"/>
              </p:custDataLst>
            </p:nvPr>
          </p:nvSpPr>
          <p:spPr>
            <a:xfrm>
              <a:off x="5570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6" name="Google Shape;18438;p134">
              <a:extLst>
                <a:ext uri="{FF2B5EF4-FFF2-40B4-BE49-F238E27FC236}">
                  <a16:creationId xmlns:a16="http://schemas.microsoft.com/office/drawing/2014/main" id="{43DF3ECC-4540-605F-968C-79628BF7FA30}"/>
                </a:ext>
              </a:extLst>
            </p:cNvPr>
            <p:cNvSpPr/>
            <p:nvPr>
              <p:custDataLst>
                <p:tags r:id="rId1421"/>
              </p:custDataLst>
            </p:nvPr>
          </p:nvSpPr>
          <p:spPr>
            <a:xfrm>
              <a:off x="54942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3" y="1154"/>
                    <a:pt x="2022" y="8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7" name="Google Shape;18439;p134">
              <a:extLst>
                <a:ext uri="{FF2B5EF4-FFF2-40B4-BE49-F238E27FC236}">
                  <a16:creationId xmlns:a16="http://schemas.microsoft.com/office/drawing/2014/main" id="{CE88F39C-91BE-B597-AA81-21145AB680EE}"/>
                </a:ext>
              </a:extLst>
            </p:cNvPr>
            <p:cNvSpPr/>
            <p:nvPr>
              <p:custDataLst>
                <p:tags r:id="rId1422"/>
              </p:custDataLst>
            </p:nvPr>
          </p:nvSpPr>
          <p:spPr>
            <a:xfrm>
              <a:off x="5494275" y="3247075"/>
              <a:ext cx="62350" cy="53500"/>
            </a:xfrm>
            <a:custGeom>
              <a:avLst/>
              <a:gdLst/>
              <a:ahLst/>
              <a:cxnLst/>
              <a:rect l="l" t="t" r="r" b="b"/>
              <a:pathLst>
                <a:path w="2494" h="2140" extrusionOk="0">
                  <a:moveTo>
                    <a:pt x="1071" y="1"/>
                  </a:moveTo>
                  <a:cubicBezTo>
                    <a:pt x="485" y="1"/>
                    <a:pt x="6" y="480"/>
                    <a:pt x="6" y="1066"/>
                  </a:cubicBezTo>
                  <a:cubicBezTo>
                    <a:pt x="0" y="1711"/>
                    <a:pt x="527" y="2140"/>
                    <a:pt x="1077" y="2140"/>
                  </a:cubicBezTo>
                  <a:cubicBezTo>
                    <a:pt x="1337" y="2140"/>
                    <a:pt x="1602" y="2044"/>
                    <a:pt x="1819" y="1830"/>
                  </a:cubicBezTo>
                  <a:cubicBezTo>
                    <a:pt x="2493" y="1155"/>
                    <a:pt x="2022" y="9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8" name="Google Shape;18440;p134">
              <a:extLst>
                <a:ext uri="{FF2B5EF4-FFF2-40B4-BE49-F238E27FC236}">
                  <a16:creationId xmlns:a16="http://schemas.microsoft.com/office/drawing/2014/main" id="{34DD860D-2454-E353-8C36-1C874A56BB92}"/>
                </a:ext>
              </a:extLst>
            </p:cNvPr>
            <p:cNvSpPr/>
            <p:nvPr>
              <p:custDataLst>
                <p:tags r:id="rId1423"/>
              </p:custDataLst>
            </p:nvPr>
          </p:nvSpPr>
          <p:spPr>
            <a:xfrm>
              <a:off x="5646700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9" name="Google Shape;18441;p134">
              <a:extLst>
                <a:ext uri="{FF2B5EF4-FFF2-40B4-BE49-F238E27FC236}">
                  <a16:creationId xmlns:a16="http://schemas.microsoft.com/office/drawing/2014/main" id="{D2FFA965-6B4D-D545-532E-6FD1500E7840}"/>
                </a:ext>
              </a:extLst>
            </p:cNvPr>
            <p:cNvSpPr/>
            <p:nvPr>
              <p:custDataLst>
                <p:tags r:id="rId1424"/>
              </p:custDataLst>
            </p:nvPr>
          </p:nvSpPr>
          <p:spPr>
            <a:xfrm>
              <a:off x="5570625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0" name="Google Shape;18442;p134">
              <a:extLst>
                <a:ext uri="{FF2B5EF4-FFF2-40B4-BE49-F238E27FC236}">
                  <a16:creationId xmlns:a16="http://schemas.microsoft.com/office/drawing/2014/main" id="{287B3B4F-F6E7-1945-8979-CA9AE6675AB6}"/>
                </a:ext>
              </a:extLst>
            </p:cNvPr>
            <p:cNvSpPr/>
            <p:nvPr>
              <p:custDataLst>
                <p:tags r:id="rId1425"/>
              </p:custDataLst>
            </p:nvPr>
          </p:nvSpPr>
          <p:spPr>
            <a:xfrm>
              <a:off x="54944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1" name="Google Shape;18443;p134">
              <a:extLst>
                <a:ext uri="{FF2B5EF4-FFF2-40B4-BE49-F238E27FC236}">
                  <a16:creationId xmlns:a16="http://schemas.microsoft.com/office/drawing/2014/main" id="{E5145F3C-5743-8DAC-A7AC-A70A93FAD5E7}"/>
                </a:ext>
              </a:extLst>
            </p:cNvPr>
            <p:cNvSpPr/>
            <p:nvPr>
              <p:custDataLst>
                <p:tags r:id="rId1426"/>
              </p:custDataLst>
            </p:nvPr>
          </p:nvSpPr>
          <p:spPr>
            <a:xfrm>
              <a:off x="732252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2" name="Google Shape;18444;p134">
              <a:extLst>
                <a:ext uri="{FF2B5EF4-FFF2-40B4-BE49-F238E27FC236}">
                  <a16:creationId xmlns:a16="http://schemas.microsoft.com/office/drawing/2014/main" id="{DC3CE9F5-EED4-CA00-4DB0-F8BC81993B0C}"/>
                </a:ext>
              </a:extLst>
            </p:cNvPr>
            <p:cNvSpPr/>
            <p:nvPr>
              <p:custDataLst>
                <p:tags r:id="rId1427"/>
              </p:custDataLst>
            </p:nvPr>
          </p:nvSpPr>
          <p:spPr>
            <a:xfrm>
              <a:off x="7246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3" name="Google Shape;18445;p134">
              <a:extLst>
                <a:ext uri="{FF2B5EF4-FFF2-40B4-BE49-F238E27FC236}">
                  <a16:creationId xmlns:a16="http://schemas.microsoft.com/office/drawing/2014/main" id="{914A193C-EC1A-4818-4AFA-171AD6BAE5C5}"/>
                </a:ext>
              </a:extLst>
            </p:cNvPr>
            <p:cNvSpPr/>
            <p:nvPr>
              <p:custDataLst>
                <p:tags r:id="rId1428"/>
              </p:custDataLst>
            </p:nvPr>
          </p:nvSpPr>
          <p:spPr>
            <a:xfrm>
              <a:off x="7246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4" name="Google Shape;18446;p134">
              <a:extLst>
                <a:ext uri="{FF2B5EF4-FFF2-40B4-BE49-F238E27FC236}">
                  <a16:creationId xmlns:a16="http://schemas.microsoft.com/office/drawing/2014/main" id="{A07F11AE-3F42-7EEE-224D-042CAD8CFF73}"/>
                </a:ext>
              </a:extLst>
            </p:cNvPr>
            <p:cNvSpPr/>
            <p:nvPr>
              <p:custDataLst>
                <p:tags r:id="rId1429"/>
              </p:custDataLst>
            </p:nvPr>
          </p:nvSpPr>
          <p:spPr>
            <a:xfrm>
              <a:off x="71703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5" name="Google Shape;18447;p134">
              <a:extLst>
                <a:ext uri="{FF2B5EF4-FFF2-40B4-BE49-F238E27FC236}">
                  <a16:creationId xmlns:a16="http://schemas.microsoft.com/office/drawing/2014/main" id="{E873933D-B71B-EA8A-8292-DC876064719E}"/>
                </a:ext>
              </a:extLst>
            </p:cNvPr>
            <p:cNvSpPr/>
            <p:nvPr>
              <p:custDataLst>
                <p:tags r:id="rId1430"/>
              </p:custDataLst>
            </p:nvPr>
          </p:nvSpPr>
          <p:spPr>
            <a:xfrm>
              <a:off x="71703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6" name="Google Shape;18448;p134">
              <a:extLst>
                <a:ext uri="{FF2B5EF4-FFF2-40B4-BE49-F238E27FC236}">
                  <a16:creationId xmlns:a16="http://schemas.microsoft.com/office/drawing/2014/main" id="{65D04359-253D-B0BC-8965-55DD396543D6}"/>
                </a:ext>
              </a:extLst>
            </p:cNvPr>
            <p:cNvSpPr/>
            <p:nvPr>
              <p:custDataLst>
                <p:tags r:id="rId1431"/>
              </p:custDataLst>
            </p:nvPr>
          </p:nvSpPr>
          <p:spPr>
            <a:xfrm>
              <a:off x="70940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7" name="Google Shape;18449;p134">
              <a:extLst>
                <a:ext uri="{FF2B5EF4-FFF2-40B4-BE49-F238E27FC236}">
                  <a16:creationId xmlns:a16="http://schemas.microsoft.com/office/drawing/2014/main" id="{54BD04DF-485E-3C39-C456-D8F28D652270}"/>
                </a:ext>
              </a:extLst>
            </p:cNvPr>
            <p:cNvSpPr/>
            <p:nvPr>
              <p:custDataLst>
                <p:tags r:id="rId1432"/>
              </p:custDataLst>
            </p:nvPr>
          </p:nvSpPr>
          <p:spPr>
            <a:xfrm>
              <a:off x="70940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8" name="Google Shape;18450;p134">
              <a:extLst>
                <a:ext uri="{FF2B5EF4-FFF2-40B4-BE49-F238E27FC236}">
                  <a16:creationId xmlns:a16="http://schemas.microsoft.com/office/drawing/2014/main" id="{D3161036-01D5-610F-81BF-CF7CE6296EE7}"/>
                </a:ext>
              </a:extLst>
            </p:cNvPr>
            <p:cNvSpPr/>
            <p:nvPr>
              <p:custDataLst>
                <p:tags r:id="rId1433"/>
              </p:custDataLst>
            </p:nvPr>
          </p:nvSpPr>
          <p:spPr>
            <a:xfrm>
              <a:off x="70178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8" y="2129"/>
                    <a:pt x="1076" y="2129"/>
                  </a:cubicBezTo>
                  <a:cubicBezTo>
                    <a:pt x="1339" y="2129"/>
                    <a:pt x="1605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9" name="Google Shape;18451;p134">
              <a:extLst>
                <a:ext uri="{FF2B5EF4-FFF2-40B4-BE49-F238E27FC236}">
                  <a16:creationId xmlns:a16="http://schemas.microsoft.com/office/drawing/2014/main" id="{B9D623F9-7555-C7E1-6322-7E0046D4F886}"/>
                </a:ext>
              </a:extLst>
            </p:cNvPr>
            <p:cNvSpPr/>
            <p:nvPr>
              <p:custDataLst>
                <p:tags r:id="rId1434"/>
              </p:custDataLst>
            </p:nvPr>
          </p:nvSpPr>
          <p:spPr>
            <a:xfrm>
              <a:off x="7017875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0" name="Google Shape;18452;p134">
              <a:extLst>
                <a:ext uri="{FF2B5EF4-FFF2-40B4-BE49-F238E27FC236}">
                  <a16:creationId xmlns:a16="http://schemas.microsoft.com/office/drawing/2014/main" id="{8E22BB39-C383-C258-75AA-BF4064880459}"/>
                </a:ext>
              </a:extLst>
            </p:cNvPr>
            <p:cNvSpPr/>
            <p:nvPr>
              <p:custDataLst>
                <p:tags r:id="rId1435"/>
              </p:custDataLst>
            </p:nvPr>
          </p:nvSpPr>
          <p:spPr>
            <a:xfrm>
              <a:off x="69418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1" name="Google Shape;18453;p134">
              <a:extLst>
                <a:ext uri="{FF2B5EF4-FFF2-40B4-BE49-F238E27FC236}">
                  <a16:creationId xmlns:a16="http://schemas.microsoft.com/office/drawing/2014/main" id="{2A4F549A-47E4-6C7C-542B-AFC38097A4CD}"/>
                </a:ext>
              </a:extLst>
            </p:cNvPr>
            <p:cNvSpPr/>
            <p:nvPr>
              <p:custDataLst>
                <p:tags r:id="rId1436"/>
              </p:custDataLst>
            </p:nvPr>
          </p:nvSpPr>
          <p:spPr>
            <a:xfrm>
              <a:off x="69418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2" name="Google Shape;18454;p134">
              <a:extLst>
                <a:ext uri="{FF2B5EF4-FFF2-40B4-BE49-F238E27FC236}">
                  <a16:creationId xmlns:a16="http://schemas.microsoft.com/office/drawing/2014/main" id="{1761BB73-7488-21E8-940B-CB6E826C3A7F}"/>
                </a:ext>
              </a:extLst>
            </p:cNvPr>
            <p:cNvSpPr/>
            <p:nvPr>
              <p:custDataLst>
                <p:tags r:id="rId1437"/>
              </p:custDataLst>
            </p:nvPr>
          </p:nvSpPr>
          <p:spPr>
            <a:xfrm>
              <a:off x="69418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3" name="Google Shape;18455;p134">
              <a:extLst>
                <a:ext uri="{FF2B5EF4-FFF2-40B4-BE49-F238E27FC236}">
                  <a16:creationId xmlns:a16="http://schemas.microsoft.com/office/drawing/2014/main" id="{CB04BCC1-6B7C-9488-5176-830E3AB62709}"/>
                </a:ext>
              </a:extLst>
            </p:cNvPr>
            <p:cNvSpPr/>
            <p:nvPr>
              <p:custDataLst>
                <p:tags r:id="rId1438"/>
              </p:custDataLst>
            </p:nvPr>
          </p:nvSpPr>
          <p:spPr>
            <a:xfrm>
              <a:off x="69418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4" name="Google Shape;18456;p134">
              <a:extLst>
                <a:ext uri="{FF2B5EF4-FFF2-40B4-BE49-F238E27FC236}">
                  <a16:creationId xmlns:a16="http://schemas.microsoft.com/office/drawing/2014/main" id="{15B3AA20-E268-507A-04D5-94BD8E9ED57E}"/>
                </a:ext>
              </a:extLst>
            </p:cNvPr>
            <p:cNvSpPr/>
            <p:nvPr>
              <p:custDataLst>
                <p:tags r:id="rId1439"/>
              </p:custDataLst>
            </p:nvPr>
          </p:nvSpPr>
          <p:spPr>
            <a:xfrm>
              <a:off x="68656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5" name="Google Shape;18457;p134">
              <a:extLst>
                <a:ext uri="{FF2B5EF4-FFF2-40B4-BE49-F238E27FC236}">
                  <a16:creationId xmlns:a16="http://schemas.microsoft.com/office/drawing/2014/main" id="{749E6047-601C-3E29-8B33-5C7A36F92F20}"/>
                </a:ext>
              </a:extLst>
            </p:cNvPr>
            <p:cNvSpPr/>
            <p:nvPr>
              <p:custDataLst>
                <p:tags r:id="rId1440"/>
              </p:custDataLst>
            </p:nvPr>
          </p:nvSpPr>
          <p:spPr>
            <a:xfrm>
              <a:off x="68656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6" name="Google Shape;18458;p134">
              <a:extLst>
                <a:ext uri="{FF2B5EF4-FFF2-40B4-BE49-F238E27FC236}">
                  <a16:creationId xmlns:a16="http://schemas.microsoft.com/office/drawing/2014/main" id="{63551FEA-396B-4600-135E-B10611FF10DA}"/>
                </a:ext>
              </a:extLst>
            </p:cNvPr>
            <p:cNvSpPr/>
            <p:nvPr>
              <p:custDataLst>
                <p:tags r:id="rId1441"/>
              </p:custDataLst>
            </p:nvPr>
          </p:nvSpPr>
          <p:spPr>
            <a:xfrm>
              <a:off x="68656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7" name="Google Shape;18459;p134">
              <a:extLst>
                <a:ext uri="{FF2B5EF4-FFF2-40B4-BE49-F238E27FC236}">
                  <a16:creationId xmlns:a16="http://schemas.microsoft.com/office/drawing/2014/main" id="{688F4CC3-9CCC-0B0F-349F-259B3493831B}"/>
                </a:ext>
              </a:extLst>
            </p:cNvPr>
            <p:cNvSpPr/>
            <p:nvPr>
              <p:custDataLst>
                <p:tags r:id="rId1442"/>
              </p:custDataLst>
            </p:nvPr>
          </p:nvSpPr>
          <p:spPr>
            <a:xfrm>
              <a:off x="68656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8" name="Google Shape;18460;p134">
              <a:extLst>
                <a:ext uri="{FF2B5EF4-FFF2-40B4-BE49-F238E27FC236}">
                  <a16:creationId xmlns:a16="http://schemas.microsoft.com/office/drawing/2014/main" id="{D1A67001-7668-8B07-AECB-5E22C021BBB8}"/>
                </a:ext>
              </a:extLst>
            </p:cNvPr>
            <p:cNvSpPr/>
            <p:nvPr>
              <p:custDataLst>
                <p:tags r:id="rId1443"/>
              </p:custDataLst>
            </p:nvPr>
          </p:nvSpPr>
          <p:spPr>
            <a:xfrm>
              <a:off x="67892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9" name="Google Shape;18461;p134">
              <a:extLst>
                <a:ext uri="{FF2B5EF4-FFF2-40B4-BE49-F238E27FC236}">
                  <a16:creationId xmlns:a16="http://schemas.microsoft.com/office/drawing/2014/main" id="{2A6BB821-BA6F-6012-D4BD-413E522DB6C1}"/>
                </a:ext>
              </a:extLst>
            </p:cNvPr>
            <p:cNvSpPr/>
            <p:nvPr>
              <p:custDataLst>
                <p:tags r:id="rId1444"/>
              </p:custDataLst>
            </p:nvPr>
          </p:nvSpPr>
          <p:spPr>
            <a:xfrm>
              <a:off x="67892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0" name="Google Shape;18462;p134">
              <a:extLst>
                <a:ext uri="{FF2B5EF4-FFF2-40B4-BE49-F238E27FC236}">
                  <a16:creationId xmlns:a16="http://schemas.microsoft.com/office/drawing/2014/main" id="{52DED714-D728-71F8-01EC-6F3071D5F97F}"/>
                </a:ext>
              </a:extLst>
            </p:cNvPr>
            <p:cNvSpPr/>
            <p:nvPr>
              <p:custDataLst>
                <p:tags r:id="rId1445"/>
              </p:custDataLst>
            </p:nvPr>
          </p:nvSpPr>
          <p:spPr>
            <a:xfrm>
              <a:off x="67892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1" name="Google Shape;18463;p134">
              <a:extLst>
                <a:ext uri="{FF2B5EF4-FFF2-40B4-BE49-F238E27FC236}">
                  <a16:creationId xmlns:a16="http://schemas.microsoft.com/office/drawing/2014/main" id="{80DD8CF0-4734-A29E-DB16-000E16EDF433}"/>
                </a:ext>
              </a:extLst>
            </p:cNvPr>
            <p:cNvSpPr/>
            <p:nvPr>
              <p:custDataLst>
                <p:tags r:id="rId1446"/>
              </p:custDataLst>
            </p:nvPr>
          </p:nvSpPr>
          <p:spPr>
            <a:xfrm>
              <a:off x="67892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2" name="Google Shape;18464;p134">
              <a:extLst>
                <a:ext uri="{FF2B5EF4-FFF2-40B4-BE49-F238E27FC236}">
                  <a16:creationId xmlns:a16="http://schemas.microsoft.com/office/drawing/2014/main" id="{C1CD3120-FB91-BA79-02E1-D9F41841263F}"/>
                </a:ext>
              </a:extLst>
            </p:cNvPr>
            <p:cNvSpPr/>
            <p:nvPr>
              <p:custDataLst>
                <p:tags r:id="rId1447"/>
              </p:custDataLst>
            </p:nvPr>
          </p:nvSpPr>
          <p:spPr>
            <a:xfrm>
              <a:off x="67132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3" name="Google Shape;18465;p134">
              <a:extLst>
                <a:ext uri="{FF2B5EF4-FFF2-40B4-BE49-F238E27FC236}">
                  <a16:creationId xmlns:a16="http://schemas.microsoft.com/office/drawing/2014/main" id="{54587EE6-AE67-4E2B-4CFE-E2C47476DF8B}"/>
                </a:ext>
              </a:extLst>
            </p:cNvPr>
            <p:cNvSpPr/>
            <p:nvPr>
              <p:custDataLst>
                <p:tags r:id="rId1448"/>
              </p:custDataLst>
            </p:nvPr>
          </p:nvSpPr>
          <p:spPr>
            <a:xfrm>
              <a:off x="67132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4" name="Google Shape;18466;p134">
              <a:extLst>
                <a:ext uri="{FF2B5EF4-FFF2-40B4-BE49-F238E27FC236}">
                  <a16:creationId xmlns:a16="http://schemas.microsoft.com/office/drawing/2014/main" id="{67B9110B-D494-7833-CC2E-8F0800568214}"/>
                </a:ext>
              </a:extLst>
            </p:cNvPr>
            <p:cNvSpPr/>
            <p:nvPr>
              <p:custDataLst>
                <p:tags r:id="rId1449"/>
              </p:custDataLst>
            </p:nvPr>
          </p:nvSpPr>
          <p:spPr>
            <a:xfrm>
              <a:off x="67132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5" name="Google Shape;18467;p134">
              <a:extLst>
                <a:ext uri="{FF2B5EF4-FFF2-40B4-BE49-F238E27FC236}">
                  <a16:creationId xmlns:a16="http://schemas.microsoft.com/office/drawing/2014/main" id="{12340273-082B-5F31-0748-554904F35EA8}"/>
                </a:ext>
              </a:extLst>
            </p:cNvPr>
            <p:cNvSpPr/>
            <p:nvPr>
              <p:custDataLst>
                <p:tags r:id="rId1450"/>
              </p:custDataLst>
            </p:nvPr>
          </p:nvSpPr>
          <p:spPr>
            <a:xfrm>
              <a:off x="67132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6" name="Google Shape;18468;p134">
              <a:extLst>
                <a:ext uri="{FF2B5EF4-FFF2-40B4-BE49-F238E27FC236}">
                  <a16:creationId xmlns:a16="http://schemas.microsoft.com/office/drawing/2014/main" id="{B2E8EA36-444F-55F0-9E5C-13CD33D8E91C}"/>
                </a:ext>
              </a:extLst>
            </p:cNvPr>
            <p:cNvSpPr/>
            <p:nvPr>
              <p:custDataLst>
                <p:tags r:id="rId1451"/>
              </p:custDataLst>
            </p:nvPr>
          </p:nvSpPr>
          <p:spPr>
            <a:xfrm>
              <a:off x="67132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7" name="Google Shape;18469;p134">
              <a:extLst>
                <a:ext uri="{FF2B5EF4-FFF2-40B4-BE49-F238E27FC236}">
                  <a16:creationId xmlns:a16="http://schemas.microsoft.com/office/drawing/2014/main" id="{825850AC-9685-6101-E16E-B3984B811EC0}"/>
                </a:ext>
              </a:extLst>
            </p:cNvPr>
            <p:cNvSpPr/>
            <p:nvPr>
              <p:custDataLst>
                <p:tags r:id="rId1452"/>
              </p:custDataLst>
            </p:nvPr>
          </p:nvSpPr>
          <p:spPr>
            <a:xfrm>
              <a:off x="6637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8" name="Google Shape;18470;p134">
              <a:extLst>
                <a:ext uri="{FF2B5EF4-FFF2-40B4-BE49-F238E27FC236}">
                  <a16:creationId xmlns:a16="http://schemas.microsoft.com/office/drawing/2014/main" id="{9931C5E3-1929-31AE-0A11-5BDB167BBD48}"/>
                </a:ext>
              </a:extLst>
            </p:cNvPr>
            <p:cNvSpPr/>
            <p:nvPr>
              <p:custDataLst>
                <p:tags r:id="rId1453"/>
              </p:custDataLst>
            </p:nvPr>
          </p:nvSpPr>
          <p:spPr>
            <a:xfrm>
              <a:off x="66370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9" name="Google Shape;18471;p134">
              <a:extLst>
                <a:ext uri="{FF2B5EF4-FFF2-40B4-BE49-F238E27FC236}">
                  <a16:creationId xmlns:a16="http://schemas.microsoft.com/office/drawing/2014/main" id="{FB887ED0-C529-5D08-EF88-6CBEFBD05A0F}"/>
                </a:ext>
              </a:extLst>
            </p:cNvPr>
            <p:cNvSpPr/>
            <p:nvPr>
              <p:custDataLst>
                <p:tags r:id="rId1454"/>
              </p:custDataLst>
            </p:nvPr>
          </p:nvSpPr>
          <p:spPr>
            <a:xfrm>
              <a:off x="6560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0" name="Google Shape;18472;p134">
              <a:extLst>
                <a:ext uri="{FF2B5EF4-FFF2-40B4-BE49-F238E27FC236}">
                  <a16:creationId xmlns:a16="http://schemas.microsoft.com/office/drawing/2014/main" id="{90E0D538-5F2F-A724-C55F-C032E875A00B}"/>
                </a:ext>
              </a:extLst>
            </p:cNvPr>
            <p:cNvSpPr/>
            <p:nvPr>
              <p:custDataLst>
                <p:tags r:id="rId1455"/>
              </p:custDataLst>
            </p:nvPr>
          </p:nvSpPr>
          <p:spPr>
            <a:xfrm>
              <a:off x="656080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1" name="Google Shape;18473;p134">
              <a:extLst>
                <a:ext uri="{FF2B5EF4-FFF2-40B4-BE49-F238E27FC236}">
                  <a16:creationId xmlns:a16="http://schemas.microsoft.com/office/drawing/2014/main" id="{CDF32F3C-88C3-19D0-D39B-4F22B68F4D92}"/>
                </a:ext>
              </a:extLst>
            </p:cNvPr>
            <p:cNvSpPr/>
            <p:nvPr>
              <p:custDataLst>
                <p:tags r:id="rId1456"/>
              </p:custDataLst>
            </p:nvPr>
          </p:nvSpPr>
          <p:spPr>
            <a:xfrm>
              <a:off x="656080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2" name="Google Shape;18474;p134">
              <a:extLst>
                <a:ext uri="{FF2B5EF4-FFF2-40B4-BE49-F238E27FC236}">
                  <a16:creationId xmlns:a16="http://schemas.microsoft.com/office/drawing/2014/main" id="{B3E082EC-4F15-8137-6B46-7682A7A4C394}"/>
                </a:ext>
              </a:extLst>
            </p:cNvPr>
            <p:cNvSpPr/>
            <p:nvPr>
              <p:custDataLst>
                <p:tags r:id="rId1457"/>
              </p:custDataLst>
            </p:nvPr>
          </p:nvSpPr>
          <p:spPr>
            <a:xfrm>
              <a:off x="64845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3" name="Google Shape;18475;p134">
              <a:extLst>
                <a:ext uri="{FF2B5EF4-FFF2-40B4-BE49-F238E27FC236}">
                  <a16:creationId xmlns:a16="http://schemas.microsoft.com/office/drawing/2014/main" id="{FCBEAB5A-9560-FFAC-8988-1DF5FB8186B2}"/>
                </a:ext>
              </a:extLst>
            </p:cNvPr>
            <p:cNvSpPr/>
            <p:nvPr>
              <p:custDataLst>
                <p:tags r:id="rId1458"/>
              </p:custDataLst>
            </p:nvPr>
          </p:nvSpPr>
          <p:spPr>
            <a:xfrm>
              <a:off x="64845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4" name="Google Shape;18476;p134">
              <a:extLst>
                <a:ext uri="{FF2B5EF4-FFF2-40B4-BE49-F238E27FC236}">
                  <a16:creationId xmlns:a16="http://schemas.microsoft.com/office/drawing/2014/main" id="{80FDA21B-CB5D-D9D2-F683-9DF9E280A72E}"/>
                </a:ext>
              </a:extLst>
            </p:cNvPr>
            <p:cNvSpPr/>
            <p:nvPr>
              <p:custDataLst>
                <p:tags r:id="rId1459"/>
              </p:custDataLst>
            </p:nvPr>
          </p:nvSpPr>
          <p:spPr>
            <a:xfrm>
              <a:off x="64083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5" name="Google Shape;18477;p134">
              <a:extLst>
                <a:ext uri="{FF2B5EF4-FFF2-40B4-BE49-F238E27FC236}">
                  <a16:creationId xmlns:a16="http://schemas.microsoft.com/office/drawing/2014/main" id="{20963DFF-9278-A2B2-A8DD-996FAA6C491A}"/>
                </a:ext>
              </a:extLst>
            </p:cNvPr>
            <p:cNvSpPr/>
            <p:nvPr>
              <p:custDataLst>
                <p:tags r:id="rId1460"/>
              </p:custDataLst>
            </p:nvPr>
          </p:nvSpPr>
          <p:spPr>
            <a:xfrm>
              <a:off x="64083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6" name="Google Shape;18478;p134">
              <a:extLst>
                <a:ext uri="{FF2B5EF4-FFF2-40B4-BE49-F238E27FC236}">
                  <a16:creationId xmlns:a16="http://schemas.microsoft.com/office/drawing/2014/main" id="{D9CB351D-4397-3596-B8A8-FBC9702E39CC}"/>
                </a:ext>
              </a:extLst>
            </p:cNvPr>
            <p:cNvSpPr/>
            <p:nvPr>
              <p:custDataLst>
                <p:tags r:id="rId1461"/>
              </p:custDataLst>
            </p:nvPr>
          </p:nvSpPr>
          <p:spPr>
            <a:xfrm>
              <a:off x="64083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7" name="Google Shape;18479;p134">
              <a:extLst>
                <a:ext uri="{FF2B5EF4-FFF2-40B4-BE49-F238E27FC236}">
                  <a16:creationId xmlns:a16="http://schemas.microsoft.com/office/drawing/2014/main" id="{740879BE-A628-1CBE-B5D4-DAEBA534D721}"/>
                </a:ext>
              </a:extLst>
            </p:cNvPr>
            <p:cNvSpPr/>
            <p:nvPr>
              <p:custDataLst>
                <p:tags r:id="rId1462"/>
              </p:custDataLst>
            </p:nvPr>
          </p:nvSpPr>
          <p:spPr>
            <a:xfrm>
              <a:off x="64083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8" name="Google Shape;18480;p134">
              <a:extLst>
                <a:ext uri="{FF2B5EF4-FFF2-40B4-BE49-F238E27FC236}">
                  <a16:creationId xmlns:a16="http://schemas.microsoft.com/office/drawing/2014/main" id="{9875A953-FB08-C665-0F40-1CE6FDC8CA4A}"/>
                </a:ext>
              </a:extLst>
            </p:cNvPr>
            <p:cNvSpPr/>
            <p:nvPr>
              <p:custDataLst>
                <p:tags r:id="rId1463"/>
              </p:custDataLst>
            </p:nvPr>
          </p:nvSpPr>
          <p:spPr>
            <a:xfrm>
              <a:off x="64083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9" name="Google Shape;18481;p134">
              <a:extLst>
                <a:ext uri="{FF2B5EF4-FFF2-40B4-BE49-F238E27FC236}">
                  <a16:creationId xmlns:a16="http://schemas.microsoft.com/office/drawing/2014/main" id="{F069404F-2E18-6FD8-14B2-FFAD6E90C673}"/>
                </a:ext>
              </a:extLst>
            </p:cNvPr>
            <p:cNvSpPr/>
            <p:nvPr>
              <p:custDataLst>
                <p:tags r:id="rId1464"/>
              </p:custDataLst>
            </p:nvPr>
          </p:nvSpPr>
          <p:spPr>
            <a:xfrm>
              <a:off x="64083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0" name="Google Shape;18482;p134">
              <a:extLst>
                <a:ext uri="{FF2B5EF4-FFF2-40B4-BE49-F238E27FC236}">
                  <a16:creationId xmlns:a16="http://schemas.microsoft.com/office/drawing/2014/main" id="{BB7E1222-8785-F743-C87C-CBB8AF3A79A0}"/>
                </a:ext>
              </a:extLst>
            </p:cNvPr>
            <p:cNvSpPr/>
            <p:nvPr>
              <p:custDataLst>
                <p:tags r:id="rId1465"/>
              </p:custDataLst>
            </p:nvPr>
          </p:nvSpPr>
          <p:spPr>
            <a:xfrm>
              <a:off x="64083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1" name="Google Shape;18483;p134">
              <a:extLst>
                <a:ext uri="{FF2B5EF4-FFF2-40B4-BE49-F238E27FC236}">
                  <a16:creationId xmlns:a16="http://schemas.microsoft.com/office/drawing/2014/main" id="{F62130B6-7744-7524-FDD1-DD4592C12D8D}"/>
                </a:ext>
              </a:extLst>
            </p:cNvPr>
            <p:cNvSpPr/>
            <p:nvPr>
              <p:custDataLst>
                <p:tags r:id="rId1466"/>
              </p:custDataLst>
            </p:nvPr>
          </p:nvSpPr>
          <p:spPr>
            <a:xfrm>
              <a:off x="63323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2" name="Google Shape;18484;p134">
              <a:extLst>
                <a:ext uri="{FF2B5EF4-FFF2-40B4-BE49-F238E27FC236}">
                  <a16:creationId xmlns:a16="http://schemas.microsoft.com/office/drawing/2014/main" id="{018FB9F1-946B-023D-08F6-833A45ACA806}"/>
                </a:ext>
              </a:extLst>
            </p:cNvPr>
            <p:cNvSpPr/>
            <p:nvPr>
              <p:custDataLst>
                <p:tags r:id="rId1467"/>
              </p:custDataLst>
            </p:nvPr>
          </p:nvSpPr>
          <p:spPr>
            <a:xfrm>
              <a:off x="63323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3" name="Google Shape;18485;p134">
              <a:extLst>
                <a:ext uri="{FF2B5EF4-FFF2-40B4-BE49-F238E27FC236}">
                  <a16:creationId xmlns:a16="http://schemas.microsoft.com/office/drawing/2014/main" id="{BEEC6DCE-B8F0-2FA3-2647-6A9588BB4AE5}"/>
                </a:ext>
              </a:extLst>
            </p:cNvPr>
            <p:cNvSpPr/>
            <p:nvPr>
              <p:custDataLst>
                <p:tags r:id="rId1468"/>
              </p:custDataLst>
            </p:nvPr>
          </p:nvSpPr>
          <p:spPr>
            <a:xfrm>
              <a:off x="63323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4" name="Google Shape;18486;p134">
              <a:extLst>
                <a:ext uri="{FF2B5EF4-FFF2-40B4-BE49-F238E27FC236}">
                  <a16:creationId xmlns:a16="http://schemas.microsoft.com/office/drawing/2014/main" id="{ADDD2C4D-7DA4-93CA-729A-63513F90CE5F}"/>
                </a:ext>
              </a:extLst>
            </p:cNvPr>
            <p:cNvSpPr/>
            <p:nvPr>
              <p:custDataLst>
                <p:tags r:id="rId1469"/>
              </p:custDataLst>
            </p:nvPr>
          </p:nvSpPr>
          <p:spPr>
            <a:xfrm>
              <a:off x="63323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5" name="Google Shape;18487;p134">
              <a:extLst>
                <a:ext uri="{FF2B5EF4-FFF2-40B4-BE49-F238E27FC236}">
                  <a16:creationId xmlns:a16="http://schemas.microsoft.com/office/drawing/2014/main" id="{D5910E03-9846-AFE8-4F85-D277894F0AE9}"/>
                </a:ext>
              </a:extLst>
            </p:cNvPr>
            <p:cNvSpPr/>
            <p:nvPr>
              <p:custDataLst>
                <p:tags r:id="rId1470"/>
              </p:custDataLst>
            </p:nvPr>
          </p:nvSpPr>
          <p:spPr>
            <a:xfrm>
              <a:off x="63323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6" name="Google Shape;18488;p134">
              <a:extLst>
                <a:ext uri="{FF2B5EF4-FFF2-40B4-BE49-F238E27FC236}">
                  <a16:creationId xmlns:a16="http://schemas.microsoft.com/office/drawing/2014/main" id="{8E1B0542-1FF1-EE3A-58EA-20A567CCEFBE}"/>
                </a:ext>
              </a:extLst>
            </p:cNvPr>
            <p:cNvSpPr/>
            <p:nvPr>
              <p:custDataLst>
                <p:tags r:id="rId1471"/>
              </p:custDataLst>
            </p:nvPr>
          </p:nvSpPr>
          <p:spPr>
            <a:xfrm>
              <a:off x="63323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7" name="Google Shape;18489;p134">
              <a:extLst>
                <a:ext uri="{FF2B5EF4-FFF2-40B4-BE49-F238E27FC236}">
                  <a16:creationId xmlns:a16="http://schemas.microsoft.com/office/drawing/2014/main" id="{ACB5A609-414C-9ADB-6B60-ACA235A2FC38}"/>
                </a:ext>
              </a:extLst>
            </p:cNvPr>
            <p:cNvSpPr/>
            <p:nvPr>
              <p:custDataLst>
                <p:tags r:id="rId1472"/>
              </p:custDataLst>
            </p:nvPr>
          </p:nvSpPr>
          <p:spPr>
            <a:xfrm>
              <a:off x="63323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8" name="Google Shape;18490;p134">
              <a:extLst>
                <a:ext uri="{FF2B5EF4-FFF2-40B4-BE49-F238E27FC236}">
                  <a16:creationId xmlns:a16="http://schemas.microsoft.com/office/drawing/2014/main" id="{BC2D9CA2-667F-1DEF-CCCE-14669A366252}"/>
                </a:ext>
              </a:extLst>
            </p:cNvPr>
            <p:cNvSpPr/>
            <p:nvPr>
              <p:custDataLst>
                <p:tags r:id="rId1473"/>
              </p:custDataLst>
            </p:nvPr>
          </p:nvSpPr>
          <p:spPr>
            <a:xfrm>
              <a:off x="62561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9" name="Google Shape;18491;p134">
              <a:extLst>
                <a:ext uri="{FF2B5EF4-FFF2-40B4-BE49-F238E27FC236}">
                  <a16:creationId xmlns:a16="http://schemas.microsoft.com/office/drawing/2014/main" id="{12C6A3D1-172B-1A75-C8B5-E5E7862FF7AA}"/>
                </a:ext>
              </a:extLst>
            </p:cNvPr>
            <p:cNvSpPr/>
            <p:nvPr>
              <p:custDataLst>
                <p:tags r:id="rId1474"/>
              </p:custDataLst>
            </p:nvPr>
          </p:nvSpPr>
          <p:spPr>
            <a:xfrm>
              <a:off x="62561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0" name="Google Shape;18492;p134">
              <a:extLst>
                <a:ext uri="{FF2B5EF4-FFF2-40B4-BE49-F238E27FC236}">
                  <a16:creationId xmlns:a16="http://schemas.microsoft.com/office/drawing/2014/main" id="{370CEE52-238A-8FAF-C3A1-2E72206B893B}"/>
                </a:ext>
              </a:extLst>
            </p:cNvPr>
            <p:cNvSpPr/>
            <p:nvPr>
              <p:custDataLst>
                <p:tags r:id="rId1475"/>
              </p:custDataLst>
            </p:nvPr>
          </p:nvSpPr>
          <p:spPr>
            <a:xfrm>
              <a:off x="62561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1" name="Google Shape;18493;p134">
              <a:extLst>
                <a:ext uri="{FF2B5EF4-FFF2-40B4-BE49-F238E27FC236}">
                  <a16:creationId xmlns:a16="http://schemas.microsoft.com/office/drawing/2014/main" id="{E389CB9E-3576-F076-2A69-64C8FAE951E6}"/>
                </a:ext>
              </a:extLst>
            </p:cNvPr>
            <p:cNvSpPr/>
            <p:nvPr>
              <p:custDataLst>
                <p:tags r:id="rId1476"/>
              </p:custDataLst>
            </p:nvPr>
          </p:nvSpPr>
          <p:spPr>
            <a:xfrm>
              <a:off x="62561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2" name="Google Shape;18494;p134">
              <a:extLst>
                <a:ext uri="{FF2B5EF4-FFF2-40B4-BE49-F238E27FC236}">
                  <a16:creationId xmlns:a16="http://schemas.microsoft.com/office/drawing/2014/main" id="{8B0809C7-60D6-B157-DE3F-8E835986741B}"/>
                </a:ext>
              </a:extLst>
            </p:cNvPr>
            <p:cNvSpPr/>
            <p:nvPr>
              <p:custDataLst>
                <p:tags r:id="rId1477"/>
              </p:custDataLst>
            </p:nvPr>
          </p:nvSpPr>
          <p:spPr>
            <a:xfrm>
              <a:off x="62561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3" name="Google Shape;18495;p134">
              <a:extLst>
                <a:ext uri="{FF2B5EF4-FFF2-40B4-BE49-F238E27FC236}">
                  <a16:creationId xmlns:a16="http://schemas.microsoft.com/office/drawing/2014/main" id="{EB9C1544-322F-98F1-6E5E-97C01F1FCF8D}"/>
                </a:ext>
              </a:extLst>
            </p:cNvPr>
            <p:cNvSpPr/>
            <p:nvPr>
              <p:custDataLst>
                <p:tags r:id="rId1478"/>
              </p:custDataLst>
            </p:nvPr>
          </p:nvSpPr>
          <p:spPr>
            <a:xfrm>
              <a:off x="62561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4" name="Google Shape;18496;p134">
              <a:extLst>
                <a:ext uri="{FF2B5EF4-FFF2-40B4-BE49-F238E27FC236}">
                  <a16:creationId xmlns:a16="http://schemas.microsoft.com/office/drawing/2014/main" id="{012269FF-BCA9-CB10-79C6-4540DD66C2F3}"/>
                </a:ext>
              </a:extLst>
            </p:cNvPr>
            <p:cNvSpPr/>
            <p:nvPr>
              <p:custDataLst>
                <p:tags r:id="rId1479"/>
              </p:custDataLst>
            </p:nvPr>
          </p:nvSpPr>
          <p:spPr>
            <a:xfrm>
              <a:off x="62561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5" name="Google Shape;18497;p134">
              <a:extLst>
                <a:ext uri="{FF2B5EF4-FFF2-40B4-BE49-F238E27FC236}">
                  <a16:creationId xmlns:a16="http://schemas.microsoft.com/office/drawing/2014/main" id="{EC8FEEAB-168F-E214-6359-8F1B1B1FD18D}"/>
                </a:ext>
              </a:extLst>
            </p:cNvPr>
            <p:cNvSpPr/>
            <p:nvPr>
              <p:custDataLst>
                <p:tags r:id="rId1480"/>
              </p:custDataLst>
            </p:nvPr>
          </p:nvSpPr>
          <p:spPr>
            <a:xfrm>
              <a:off x="62561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6" name="Google Shape;18498;p134">
              <a:extLst>
                <a:ext uri="{FF2B5EF4-FFF2-40B4-BE49-F238E27FC236}">
                  <a16:creationId xmlns:a16="http://schemas.microsoft.com/office/drawing/2014/main" id="{F91CD89D-EC0C-1936-3B67-642B59CF97FB}"/>
                </a:ext>
              </a:extLst>
            </p:cNvPr>
            <p:cNvSpPr/>
            <p:nvPr>
              <p:custDataLst>
                <p:tags r:id="rId1481"/>
              </p:custDataLst>
            </p:nvPr>
          </p:nvSpPr>
          <p:spPr>
            <a:xfrm>
              <a:off x="61799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7" name="Google Shape;18499;p134">
              <a:extLst>
                <a:ext uri="{FF2B5EF4-FFF2-40B4-BE49-F238E27FC236}">
                  <a16:creationId xmlns:a16="http://schemas.microsoft.com/office/drawing/2014/main" id="{9751BBC4-FD69-DB2D-DA62-09A8C93DE8ED}"/>
                </a:ext>
              </a:extLst>
            </p:cNvPr>
            <p:cNvSpPr/>
            <p:nvPr>
              <p:custDataLst>
                <p:tags r:id="rId1482"/>
              </p:custDataLst>
            </p:nvPr>
          </p:nvSpPr>
          <p:spPr>
            <a:xfrm>
              <a:off x="61799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8" name="Google Shape;18500;p134">
              <a:extLst>
                <a:ext uri="{FF2B5EF4-FFF2-40B4-BE49-F238E27FC236}">
                  <a16:creationId xmlns:a16="http://schemas.microsoft.com/office/drawing/2014/main" id="{32D36AE1-9BF3-AEEB-E0AA-A2E6A03A49A9}"/>
                </a:ext>
              </a:extLst>
            </p:cNvPr>
            <p:cNvSpPr/>
            <p:nvPr>
              <p:custDataLst>
                <p:tags r:id="rId1483"/>
              </p:custDataLst>
            </p:nvPr>
          </p:nvSpPr>
          <p:spPr>
            <a:xfrm>
              <a:off x="61799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9" name="Google Shape;18501;p134">
              <a:extLst>
                <a:ext uri="{FF2B5EF4-FFF2-40B4-BE49-F238E27FC236}">
                  <a16:creationId xmlns:a16="http://schemas.microsoft.com/office/drawing/2014/main" id="{772412EC-F4A6-24B2-040F-0FB9D869AE6D}"/>
                </a:ext>
              </a:extLst>
            </p:cNvPr>
            <p:cNvSpPr/>
            <p:nvPr>
              <p:custDataLst>
                <p:tags r:id="rId1484"/>
              </p:custDataLst>
            </p:nvPr>
          </p:nvSpPr>
          <p:spPr>
            <a:xfrm>
              <a:off x="6179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0" name="Google Shape;18502;p134">
              <a:extLst>
                <a:ext uri="{FF2B5EF4-FFF2-40B4-BE49-F238E27FC236}">
                  <a16:creationId xmlns:a16="http://schemas.microsoft.com/office/drawing/2014/main" id="{384C7896-6D60-314E-6AAC-40B151F88092}"/>
                </a:ext>
              </a:extLst>
            </p:cNvPr>
            <p:cNvSpPr/>
            <p:nvPr>
              <p:custDataLst>
                <p:tags r:id="rId1485"/>
              </p:custDataLst>
            </p:nvPr>
          </p:nvSpPr>
          <p:spPr>
            <a:xfrm>
              <a:off x="61037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1" name="Google Shape;18503;p134">
              <a:extLst>
                <a:ext uri="{FF2B5EF4-FFF2-40B4-BE49-F238E27FC236}">
                  <a16:creationId xmlns:a16="http://schemas.microsoft.com/office/drawing/2014/main" id="{59BE4B9B-6F0E-24D1-230C-8CE28AAF45C9}"/>
                </a:ext>
              </a:extLst>
            </p:cNvPr>
            <p:cNvSpPr/>
            <p:nvPr>
              <p:custDataLst>
                <p:tags r:id="rId1486"/>
              </p:custDataLst>
            </p:nvPr>
          </p:nvSpPr>
          <p:spPr>
            <a:xfrm>
              <a:off x="61037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2" name="Google Shape;18504;p134">
              <a:extLst>
                <a:ext uri="{FF2B5EF4-FFF2-40B4-BE49-F238E27FC236}">
                  <a16:creationId xmlns:a16="http://schemas.microsoft.com/office/drawing/2014/main" id="{258F8024-D132-20BB-5D3F-4A161E564C28}"/>
                </a:ext>
              </a:extLst>
            </p:cNvPr>
            <p:cNvSpPr/>
            <p:nvPr>
              <p:custDataLst>
                <p:tags r:id="rId1487"/>
              </p:custDataLst>
            </p:nvPr>
          </p:nvSpPr>
          <p:spPr>
            <a:xfrm>
              <a:off x="61037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3" name="Google Shape;18505;p134">
              <a:extLst>
                <a:ext uri="{FF2B5EF4-FFF2-40B4-BE49-F238E27FC236}">
                  <a16:creationId xmlns:a16="http://schemas.microsoft.com/office/drawing/2014/main" id="{4AB0662A-1477-E231-A444-F513D1969A52}"/>
                </a:ext>
              </a:extLst>
            </p:cNvPr>
            <p:cNvSpPr/>
            <p:nvPr>
              <p:custDataLst>
                <p:tags r:id="rId1488"/>
              </p:custDataLst>
            </p:nvPr>
          </p:nvSpPr>
          <p:spPr>
            <a:xfrm>
              <a:off x="61037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4" name="Google Shape;18506;p134">
              <a:extLst>
                <a:ext uri="{FF2B5EF4-FFF2-40B4-BE49-F238E27FC236}">
                  <a16:creationId xmlns:a16="http://schemas.microsoft.com/office/drawing/2014/main" id="{9631B451-83D5-B5BD-0CC6-7A3A0E64E4D0}"/>
                </a:ext>
              </a:extLst>
            </p:cNvPr>
            <p:cNvSpPr/>
            <p:nvPr>
              <p:custDataLst>
                <p:tags r:id="rId1489"/>
              </p:custDataLst>
            </p:nvPr>
          </p:nvSpPr>
          <p:spPr>
            <a:xfrm>
              <a:off x="61037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5" name="Google Shape;18507;p134">
              <a:extLst>
                <a:ext uri="{FF2B5EF4-FFF2-40B4-BE49-F238E27FC236}">
                  <a16:creationId xmlns:a16="http://schemas.microsoft.com/office/drawing/2014/main" id="{93AA68F1-D462-2A25-BE76-8D126F27278F}"/>
                </a:ext>
              </a:extLst>
            </p:cNvPr>
            <p:cNvSpPr/>
            <p:nvPr>
              <p:custDataLst>
                <p:tags r:id="rId1490"/>
              </p:custDataLst>
            </p:nvPr>
          </p:nvSpPr>
          <p:spPr>
            <a:xfrm>
              <a:off x="60275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6" name="Google Shape;18508;p134">
              <a:extLst>
                <a:ext uri="{FF2B5EF4-FFF2-40B4-BE49-F238E27FC236}">
                  <a16:creationId xmlns:a16="http://schemas.microsoft.com/office/drawing/2014/main" id="{7EF7CA10-1193-D927-9879-CCD5E88B359B}"/>
                </a:ext>
              </a:extLst>
            </p:cNvPr>
            <p:cNvSpPr/>
            <p:nvPr>
              <p:custDataLst>
                <p:tags r:id="rId1491"/>
              </p:custDataLst>
            </p:nvPr>
          </p:nvSpPr>
          <p:spPr>
            <a:xfrm>
              <a:off x="60275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7" name="Google Shape;18509;p134">
              <a:extLst>
                <a:ext uri="{FF2B5EF4-FFF2-40B4-BE49-F238E27FC236}">
                  <a16:creationId xmlns:a16="http://schemas.microsoft.com/office/drawing/2014/main" id="{C566A3CF-35E7-89CC-35FC-C5DEB9A4355E}"/>
                </a:ext>
              </a:extLst>
            </p:cNvPr>
            <p:cNvSpPr/>
            <p:nvPr>
              <p:custDataLst>
                <p:tags r:id="rId1492"/>
              </p:custDataLst>
            </p:nvPr>
          </p:nvSpPr>
          <p:spPr>
            <a:xfrm>
              <a:off x="5951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8" name="Google Shape;18510;p134">
              <a:extLst>
                <a:ext uri="{FF2B5EF4-FFF2-40B4-BE49-F238E27FC236}">
                  <a16:creationId xmlns:a16="http://schemas.microsoft.com/office/drawing/2014/main" id="{EFA411C0-8A6C-F22F-CEDB-912CD054B6D0}"/>
                </a:ext>
              </a:extLst>
            </p:cNvPr>
            <p:cNvSpPr/>
            <p:nvPr>
              <p:custDataLst>
                <p:tags r:id="rId1493"/>
              </p:custDataLst>
            </p:nvPr>
          </p:nvSpPr>
          <p:spPr>
            <a:xfrm>
              <a:off x="5951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9" name="Google Shape;18511;p134">
              <a:extLst>
                <a:ext uri="{FF2B5EF4-FFF2-40B4-BE49-F238E27FC236}">
                  <a16:creationId xmlns:a16="http://schemas.microsoft.com/office/drawing/2014/main" id="{95D802EE-02BA-871F-62BC-6963D065EBE5}"/>
                </a:ext>
              </a:extLst>
            </p:cNvPr>
            <p:cNvSpPr/>
            <p:nvPr>
              <p:custDataLst>
                <p:tags r:id="rId1494"/>
              </p:custDataLst>
            </p:nvPr>
          </p:nvSpPr>
          <p:spPr>
            <a:xfrm>
              <a:off x="5951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0" name="Google Shape;18512;p134">
              <a:extLst>
                <a:ext uri="{FF2B5EF4-FFF2-40B4-BE49-F238E27FC236}">
                  <a16:creationId xmlns:a16="http://schemas.microsoft.com/office/drawing/2014/main" id="{EA068806-41CC-7007-E76E-FFF60157A992}"/>
                </a:ext>
              </a:extLst>
            </p:cNvPr>
            <p:cNvSpPr/>
            <p:nvPr>
              <p:custDataLst>
                <p:tags r:id="rId1495"/>
              </p:custDataLst>
            </p:nvPr>
          </p:nvSpPr>
          <p:spPr>
            <a:xfrm>
              <a:off x="5951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1" name="Google Shape;18513;p134">
              <a:extLst>
                <a:ext uri="{FF2B5EF4-FFF2-40B4-BE49-F238E27FC236}">
                  <a16:creationId xmlns:a16="http://schemas.microsoft.com/office/drawing/2014/main" id="{B4011D46-7EFD-8AFF-A465-BAE2A4C0F3C3}"/>
                </a:ext>
              </a:extLst>
            </p:cNvPr>
            <p:cNvSpPr/>
            <p:nvPr>
              <p:custDataLst>
                <p:tags r:id="rId1496"/>
              </p:custDataLst>
            </p:nvPr>
          </p:nvSpPr>
          <p:spPr>
            <a:xfrm>
              <a:off x="59514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2" name="Google Shape;18514;p134">
              <a:extLst>
                <a:ext uri="{FF2B5EF4-FFF2-40B4-BE49-F238E27FC236}">
                  <a16:creationId xmlns:a16="http://schemas.microsoft.com/office/drawing/2014/main" id="{6CCF99E7-4D89-0CD4-BBAB-1B87B1C10A8A}"/>
                </a:ext>
              </a:extLst>
            </p:cNvPr>
            <p:cNvSpPr/>
            <p:nvPr>
              <p:custDataLst>
                <p:tags r:id="rId1497"/>
              </p:custDataLst>
            </p:nvPr>
          </p:nvSpPr>
          <p:spPr>
            <a:xfrm>
              <a:off x="58752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3" name="Google Shape;18515;p134">
              <a:extLst>
                <a:ext uri="{FF2B5EF4-FFF2-40B4-BE49-F238E27FC236}">
                  <a16:creationId xmlns:a16="http://schemas.microsoft.com/office/drawing/2014/main" id="{BA93FD95-FD70-2CEA-E6EA-5E2630B960FB}"/>
                </a:ext>
              </a:extLst>
            </p:cNvPr>
            <p:cNvSpPr/>
            <p:nvPr>
              <p:custDataLst>
                <p:tags r:id="rId1498"/>
              </p:custDataLst>
            </p:nvPr>
          </p:nvSpPr>
          <p:spPr>
            <a:xfrm>
              <a:off x="58752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4" name="Google Shape;18516;p134">
              <a:extLst>
                <a:ext uri="{FF2B5EF4-FFF2-40B4-BE49-F238E27FC236}">
                  <a16:creationId xmlns:a16="http://schemas.microsoft.com/office/drawing/2014/main" id="{84AE1F34-360F-BCEF-37F8-4B7159C21967}"/>
                </a:ext>
              </a:extLst>
            </p:cNvPr>
            <p:cNvSpPr/>
            <p:nvPr>
              <p:custDataLst>
                <p:tags r:id="rId1499"/>
              </p:custDataLst>
            </p:nvPr>
          </p:nvSpPr>
          <p:spPr>
            <a:xfrm>
              <a:off x="58752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5" name="Google Shape;18517;p134">
              <a:extLst>
                <a:ext uri="{FF2B5EF4-FFF2-40B4-BE49-F238E27FC236}">
                  <a16:creationId xmlns:a16="http://schemas.microsoft.com/office/drawing/2014/main" id="{C979297C-7B8C-0B1B-F9F6-891AD33D2D3E}"/>
                </a:ext>
              </a:extLst>
            </p:cNvPr>
            <p:cNvSpPr/>
            <p:nvPr>
              <p:custDataLst>
                <p:tags r:id="rId1500"/>
              </p:custDataLst>
            </p:nvPr>
          </p:nvSpPr>
          <p:spPr>
            <a:xfrm>
              <a:off x="58752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6" name="Google Shape;18518;p134">
              <a:extLst>
                <a:ext uri="{FF2B5EF4-FFF2-40B4-BE49-F238E27FC236}">
                  <a16:creationId xmlns:a16="http://schemas.microsoft.com/office/drawing/2014/main" id="{F7D1F541-F68E-D756-D8ED-9F7AB57F69B6}"/>
                </a:ext>
              </a:extLst>
            </p:cNvPr>
            <p:cNvSpPr/>
            <p:nvPr>
              <p:custDataLst>
                <p:tags r:id="rId1501"/>
              </p:custDataLst>
            </p:nvPr>
          </p:nvSpPr>
          <p:spPr>
            <a:xfrm>
              <a:off x="58752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7" name="Google Shape;18519;p134">
              <a:extLst>
                <a:ext uri="{FF2B5EF4-FFF2-40B4-BE49-F238E27FC236}">
                  <a16:creationId xmlns:a16="http://schemas.microsoft.com/office/drawing/2014/main" id="{52639770-4D5B-5BE9-697A-1E4639749F8C}"/>
                </a:ext>
              </a:extLst>
            </p:cNvPr>
            <p:cNvSpPr/>
            <p:nvPr>
              <p:custDataLst>
                <p:tags r:id="rId1502"/>
              </p:custDataLst>
            </p:nvPr>
          </p:nvSpPr>
          <p:spPr>
            <a:xfrm>
              <a:off x="5875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8" name="Google Shape;18520;p134">
              <a:extLst>
                <a:ext uri="{FF2B5EF4-FFF2-40B4-BE49-F238E27FC236}">
                  <a16:creationId xmlns:a16="http://schemas.microsoft.com/office/drawing/2014/main" id="{8EF1F2B3-03F8-0DCC-C6EF-0491BE4157F6}"/>
                </a:ext>
              </a:extLst>
            </p:cNvPr>
            <p:cNvSpPr/>
            <p:nvPr>
              <p:custDataLst>
                <p:tags r:id="rId1503"/>
              </p:custDataLst>
            </p:nvPr>
          </p:nvSpPr>
          <p:spPr>
            <a:xfrm>
              <a:off x="5875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9" name="Google Shape;18521;p134">
              <a:extLst>
                <a:ext uri="{FF2B5EF4-FFF2-40B4-BE49-F238E27FC236}">
                  <a16:creationId xmlns:a16="http://schemas.microsoft.com/office/drawing/2014/main" id="{00EA63D8-2A9E-7E36-4132-CBD479AA25E4}"/>
                </a:ext>
              </a:extLst>
            </p:cNvPr>
            <p:cNvSpPr/>
            <p:nvPr>
              <p:custDataLst>
                <p:tags r:id="rId1504"/>
              </p:custDataLst>
            </p:nvPr>
          </p:nvSpPr>
          <p:spPr>
            <a:xfrm>
              <a:off x="57992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0" name="Google Shape;18522;p134">
              <a:extLst>
                <a:ext uri="{FF2B5EF4-FFF2-40B4-BE49-F238E27FC236}">
                  <a16:creationId xmlns:a16="http://schemas.microsoft.com/office/drawing/2014/main" id="{C9535556-CE32-9FAB-A5B5-4D6CAFF74224}"/>
                </a:ext>
              </a:extLst>
            </p:cNvPr>
            <p:cNvSpPr/>
            <p:nvPr>
              <p:custDataLst>
                <p:tags r:id="rId1505"/>
              </p:custDataLst>
            </p:nvPr>
          </p:nvSpPr>
          <p:spPr>
            <a:xfrm>
              <a:off x="57992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1" name="Google Shape;18523;p134">
              <a:extLst>
                <a:ext uri="{FF2B5EF4-FFF2-40B4-BE49-F238E27FC236}">
                  <a16:creationId xmlns:a16="http://schemas.microsoft.com/office/drawing/2014/main" id="{B5EF3E1E-6EE0-29A4-2067-462FE88266C5}"/>
                </a:ext>
              </a:extLst>
            </p:cNvPr>
            <p:cNvSpPr/>
            <p:nvPr>
              <p:custDataLst>
                <p:tags r:id="rId1506"/>
              </p:custDataLst>
            </p:nvPr>
          </p:nvSpPr>
          <p:spPr>
            <a:xfrm>
              <a:off x="5799125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2" name="Google Shape;18524;p134">
              <a:extLst>
                <a:ext uri="{FF2B5EF4-FFF2-40B4-BE49-F238E27FC236}">
                  <a16:creationId xmlns:a16="http://schemas.microsoft.com/office/drawing/2014/main" id="{D2812FA3-5DAA-558E-3943-77715A441DC7}"/>
                </a:ext>
              </a:extLst>
            </p:cNvPr>
            <p:cNvSpPr/>
            <p:nvPr>
              <p:custDataLst>
                <p:tags r:id="rId1507"/>
              </p:custDataLst>
            </p:nvPr>
          </p:nvSpPr>
          <p:spPr>
            <a:xfrm>
              <a:off x="57230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3" name="Google Shape;18525;p134">
              <a:extLst>
                <a:ext uri="{FF2B5EF4-FFF2-40B4-BE49-F238E27FC236}">
                  <a16:creationId xmlns:a16="http://schemas.microsoft.com/office/drawing/2014/main" id="{ACF1DCF3-6E5B-DF97-ADE1-E4F332FE1246}"/>
                </a:ext>
              </a:extLst>
            </p:cNvPr>
            <p:cNvSpPr/>
            <p:nvPr>
              <p:custDataLst>
                <p:tags r:id="rId1508"/>
              </p:custDataLst>
            </p:nvPr>
          </p:nvSpPr>
          <p:spPr>
            <a:xfrm>
              <a:off x="57230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4" name="Google Shape;18526;p134">
              <a:extLst>
                <a:ext uri="{FF2B5EF4-FFF2-40B4-BE49-F238E27FC236}">
                  <a16:creationId xmlns:a16="http://schemas.microsoft.com/office/drawing/2014/main" id="{15D43098-767E-68B5-EB81-9BA841E96C7F}"/>
                </a:ext>
              </a:extLst>
            </p:cNvPr>
            <p:cNvSpPr/>
            <p:nvPr>
              <p:custDataLst>
                <p:tags r:id="rId1509"/>
              </p:custDataLst>
            </p:nvPr>
          </p:nvSpPr>
          <p:spPr>
            <a:xfrm>
              <a:off x="57230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5" name="Google Shape;18527;p134">
              <a:extLst>
                <a:ext uri="{FF2B5EF4-FFF2-40B4-BE49-F238E27FC236}">
                  <a16:creationId xmlns:a16="http://schemas.microsoft.com/office/drawing/2014/main" id="{6E55A759-6870-F700-FAE6-5B875B23FC5C}"/>
                </a:ext>
              </a:extLst>
            </p:cNvPr>
            <p:cNvSpPr/>
            <p:nvPr>
              <p:custDataLst>
                <p:tags r:id="rId1510"/>
              </p:custDataLst>
            </p:nvPr>
          </p:nvSpPr>
          <p:spPr>
            <a:xfrm>
              <a:off x="57230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6" name="Google Shape;18528;p134">
              <a:extLst>
                <a:ext uri="{FF2B5EF4-FFF2-40B4-BE49-F238E27FC236}">
                  <a16:creationId xmlns:a16="http://schemas.microsoft.com/office/drawing/2014/main" id="{16BE2B7A-FDC0-A5B9-853E-C10762D2B8D5}"/>
                </a:ext>
              </a:extLst>
            </p:cNvPr>
            <p:cNvSpPr/>
            <p:nvPr>
              <p:custDataLst>
                <p:tags r:id="rId1511"/>
              </p:custDataLst>
            </p:nvPr>
          </p:nvSpPr>
          <p:spPr>
            <a:xfrm>
              <a:off x="57230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7" name="Google Shape;18529;p134">
              <a:extLst>
                <a:ext uri="{FF2B5EF4-FFF2-40B4-BE49-F238E27FC236}">
                  <a16:creationId xmlns:a16="http://schemas.microsoft.com/office/drawing/2014/main" id="{44B44985-DAAD-CDDF-C1E6-068ABEB198B5}"/>
                </a:ext>
              </a:extLst>
            </p:cNvPr>
            <p:cNvSpPr/>
            <p:nvPr>
              <p:custDataLst>
                <p:tags r:id="rId1512"/>
              </p:custDataLst>
            </p:nvPr>
          </p:nvSpPr>
          <p:spPr>
            <a:xfrm>
              <a:off x="5722900" y="119055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46"/>
                    <a:pt x="2014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8" name="Google Shape;18530;p134">
              <a:extLst>
                <a:ext uri="{FF2B5EF4-FFF2-40B4-BE49-F238E27FC236}">
                  <a16:creationId xmlns:a16="http://schemas.microsoft.com/office/drawing/2014/main" id="{A3BCB4DC-2965-AEA6-2C2D-4F9511C1D14E}"/>
                </a:ext>
              </a:extLst>
            </p:cNvPr>
            <p:cNvSpPr/>
            <p:nvPr>
              <p:custDataLst>
                <p:tags r:id="rId1513"/>
              </p:custDataLst>
            </p:nvPr>
          </p:nvSpPr>
          <p:spPr>
            <a:xfrm>
              <a:off x="56468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9" name="Google Shape;18531;p134">
              <a:extLst>
                <a:ext uri="{FF2B5EF4-FFF2-40B4-BE49-F238E27FC236}">
                  <a16:creationId xmlns:a16="http://schemas.microsoft.com/office/drawing/2014/main" id="{1F56577C-DA98-8152-36A2-18F58FE614BF}"/>
                </a:ext>
              </a:extLst>
            </p:cNvPr>
            <p:cNvSpPr/>
            <p:nvPr>
              <p:custDataLst>
                <p:tags r:id="rId1514"/>
              </p:custDataLst>
            </p:nvPr>
          </p:nvSpPr>
          <p:spPr>
            <a:xfrm>
              <a:off x="56468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0" name="Google Shape;18532;p134">
              <a:extLst>
                <a:ext uri="{FF2B5EF4-FFF2-40B4-BE49-F238E27FC236}">
                  <a16:creationId xmlns:a16="http://schemas.microsoft.com/office/drawing/2014/main" id="{E5F6DA68-08DE-A367-F2F9-65971BE6B919}"/>
                </a:ext>
              </a:extLst>
            </p:cNvPr>
            <p:cNvSpPr/>
            <p:nvPr>
              <p:custDataLst>
                <p:tags r:id="rId1515"/>
              </p:custDataLst>
            </p:nvPr>
          </p:nvSpPr>
          <p:spPr>
            <a:xfrm>
              <a:off x="56468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1" name="Google Shape;18533;p134">
              <a:extLst>
                <a:ext uri="{FF2B5EF4-FFF2-40B4-BE49-F238E27FC236}">
                  <a16:creationId xmlns:a16="http://schemas.microsoft.com/office/drawing/2014/main" id="{BEB12DE4-E649-D7CF-2118-F5BFBE1AA83C}"/>
                </a:ext>
              </a:extLst>
            </p:cNvPr>
            <p:cNvSpPr/>
            <p:nvPr>
              <p:custDataLst>
                <p:tags r:id="rId1516"/>
              </p:custDataLst>
            </p:nvPr>
          </p:nvSpPr>
          <p:spPr>
            <a:xfrm>
              <a:off x="56468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2" name="Google Shape;18534;p134">
              <a:extLst>
                <a:ext uri="{FF2B5EF4-FFF2-40B4-BE49-F238E27FC236}">
                  <a16:creationId xmlns:a16="http://schemas.microsoft.com/office/drawing/2014/main" id="{1BF1C7F0-086A-0355-225F-A9BD108C34BC}"/>
                </a:ext>
              </a:extLst>
            </p:cNvPr>
            <p:cNvSpPr/>
            <p:nvPr>
              <p:custDataLst>
                <p:tags r:id="rId1517"/>
              </p:custDataLst>
            </p:nvPr>
          </p:nvSpPr>
          <p:spPr>
            <a:xfrm>
              <a:off x="56468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3" name="Google Shape;18535;p134">
              <a:extLst>
                <a:ext uri="{FF2B5EF4-FFF2-40B4-BE49-F238E27FC236}">
                  <a16:creationId xmlns:a16="http://schemas.microsoft.com/office/drawing/2014/main" id="{A034B8E8-732D-53BF-7786-1AE4032C31E9}"/>
                </a:ext>
              </a:extLst>
            </p:cNvPr>
            <p:cNvSpPr/>
            <p:nvPr>
              <p:custDataLst>
                <p:tags r:id="rId1518"/>
              </p:custDataLst>
            </p:nvPr>
          </p:nvSpPr>
          <p:spPr>
            <a:xfrm>
              <a:off x="5646700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4" name="Google Shape;18536;p134">
              <a:extLst>
                <a:ext uri="{FF2B5EF4-FFF2-40B4-BE49-F238E27FC236}">
                  <a16:creationId xmlns:a16="http://schemas.microsoft.com/office/drawing/2014/main" id="{70DDF168-E0EF-7CDF-B699-E6EC6F257AC9}"/>
                </a:ext>
              </a:extLst>
            </p:cNvPr>
            <p:cNvSpPr/>
            <p:nvPr>
              <p:custDataLst>
                <p:tags r:id="rId1519"/>
              </p:custDataLst>
            </p:nvPr>
          </p:nvSpPr>
          <p:spPr>
            <a:xfrm>
              <a:off x="55706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5" name="Google Shape;18537;p134">
              <a:extLst>
                <a:ext uri="{FF2B5EF4-FFF2-40B4-BE49-F238E27FC236}">
                  <a16:creationId xmlns:a16="http://schemas.microsoft.com/office/drawing/2014/main" id="{DA5D41BF-9159-A81B-26B0-366FCEE23051}"/>
                </a:ext>
              </a:extLst>
            </p:cNvPr>
            <p:cNvSpPr/>
            <p:nvPr>
              <p:custDataLst>
                <p:tags r:id="rId1520"/>
              </p:custDataLst>
            </p:nvPr>
          </p:nvSpPr>
          <p:spPr>
            <a:xfrm>
              <a:off x="55706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6" name="Google Shape;18538;p134">
              <a:extLst>
                <a:ext uri="{FF2B5EF4-FFF2-40B4-BE49-F238E27FC236}">
                  <a16:creationId xmlns:a16="http://schemas.microsoft.com/office/drawing/2014/main" id="{92986627-C097-95EF-CE94-CAA0CE0798EA}"/>
                </a:ext>
              </a:extLst>
            </p:cNvPr>
            <p:cNvSpPr/>
            <p:nvPr>
              <p:custDataLst>
                <p:tags r:id="rId1521"/>
              </p:custDataLst>
            </p:nvPr>
          </p:nvSpPr>
          <p:spPr>
            <a:xfrm>
              <a:off x="55704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6" y="0"/>
                    <a:pt x="6" y="472"/>
                    <a:pt x="6" y="1065"/>
                  </a:cubicBezTo>
                  <a:cubicBezTo>
                    <a:pt x="1" y="1709"/>
                    <a:pt x="524" y="2133"/>
                    <a:pt x="1073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7" name="Google Shape;18539;p134">
              <a:extLst>
                <a:ext uri="{FF2B5EF4-FFF2-40B4-BE49-F238E27FC236}">
                  <a16:creationId xmlns:a16="http://schemas.microsoft.com/office/drawing/2014/main" id="{F6204406-0B5D-A969-9ED5-67667C2AB230}"/>
                </a:ext>
              </a:extLst>
            </p:cNvPr>
            <p:cNvSpPr/>
            <p:nvPr>
              <p:custDataLst>
                <p:tags r:id="rId1522"/>
              </p:custDataLst>
            </p:nvPr>
          </p:nvSpPr>
          <p:spPr>
            <a:xfrm>
              <a:off x="54944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8" name="Google Shape;18540;p134">
              <a:extLst>
                <a:ext uri="{FF2B5EF4-FFF2-40B4-BE49-F238E27FC236}">
                  <a16:creationId xmlns:a16="http://schemas.microsoft.com/office/drawing/2014/main" id="{DEDD113E-9E69-4201-4DC8-726B2C937C30}"/>
                </a:ext>
              </a:extLst>
            </p:cNvPr>
            <p:cNvSpPr/>
            <p:nvPr>
              <p:custDataLst>
                <p:tags r:id="rId1523"/>
              </p:custDataLst>
            </p:nvPr>
          </p:nvSpPr>
          <p:spPr>
            <a:xfrm>
              <a:off x="54944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9" name="Google Shape;18541;p134">
              <a:extLst>
                <a:ext uri="{FF2B5EF4-FFF2-40B4-BE49-F238E27FC236}">
                  <a16:creationId xmlns:a16="http://schemas.microsoft.com/office/drawing/2014/main" id="{087F4D0A-0DF4-5AA5-CC7F-B6AECF71C9EC}"/>
                </a:ext>
              </a:extLst>
            </p:cNvPr>
            <p:cNvSpPr/>
            <p:nvPr>
              <p:custDataLst>
                <p:tags r:id="rId1524"/>
              </p:custDataLst>
            </p:nvPr>
          </p:nvSpPr>
          <p:spPr>
            <a:xfrm>
              <a:off x="54942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5" y="0"/>
                    <a:pt x="6" y="472"/>
                    <a:pt x="6" y="1065"/>
                  </a:cubicBezTo>
                  <a:cubicBezTo>
                    <a:pt x="0" y="1709"/>
                    <a:pt x="524" y="2133"/>
                    <a:pt x="1072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0" name="Google Shape;18542;p134">
              <a:extLst>
                <a:ext uri="{FF2B5EF4-FFF2-40B4-BE49-F238E27FC236}">
                  <a16:creationId xmlns:a16="http://schemas.microsoft.com/office/drawing/2014/main" id="{69E948A0-75A9-B6D1-204B-96C1EEA29668}"/>
                </a:ext>
              </a:extLst>
            </p:cNvPr>
            <p:cNvSpPr/>
            <p:nvPr>
              <p:custDataLst>
                <p:tags r:id="rId1525"/>
              </p:custDataLst>
            </p:nvPr>
          </p:nvSpPr>
          <p:spPr>
            <a:xfrm>
              <a:off x="541820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1" name="Google Shape;18543;p134">
              <a:extLst>
                <a:ext uri="{FF2B5EF4-FFF2-40B4-BE49-F238E27FC236}">
                  <a16:creationId xmlns:a16="http://schemas.microsoft.com/office/drawing/2014/main" id="{74C533C8-82F0-3427-4010-1758E6B85257}"/>
                </a:ext>
              </a:extLst>
            </p:cNvPr>
            <p:cNvSpPr/>
            <p:nvPr>
              <p:custDataLst>
                <p:tags r:id="rId1526"/>
              </p:custDataLst>
            </p:nvPr>
          </p:nvSpPr>
          <p:spPr>
            <a:xfrm>
              <a:off x="54182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2" name="Google Shape;18544;p134">
              <a:extLst>
                <a:ext uri="{FF2B5EF4-FFF2-40B4-BE49-F238E27FC236}">
                  <a16:creationId xmlns:a16="http://schemas.microsoft.com/office/drawing/2014/main" id="{E0DDBE66-EE7B-08D5-F558-13A6C836F244}"/>
                </a:ext>
              </a:extLst>
            </p:cNvPr>
            <p:cNvSpPr/>
            <p:nvPr>
              <p:custDataLst>
                <p:tags r:id="rId1527"/>
              </p:custDataLst>
            </p:nvPr>
          </p:nvSpPr>
          <p:spPr>
            <a:xfrm>
              <a:off x="541820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3" name="Google Shape;18545;p134">
              <a:extLst>
                <a:ext uri="{FF2B5EF4-FFF2-40B4-BE49-F238E27FC236}">
                  <a16:creationId xmlns:a16="http://schemas.microsoft.com/office/drawing/2014/main" id="{1CAFC62F-303C-A108-29CC-0F54B16566D1}"/>
                </a:ext>
              </a:extLst>
            </p:cNvPr>
            <p:cNvSpPr/>
            <p:nvPr>
              <p:custDataLst>
                <p:tags r:id="rId1528"/>
              </p:custDataLst>
            </p:nvPr>
          </p:nvSpPr>
          <p:spPr>
            <a:xfrm>
              <a:off x="5418200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4" name="Google Shape;18546;p134">
              <a:extLst>
                <a:ext uri="{FF2B5EF4-FFF2-40B4-BE49-F238E27FC236}">
                  <a16:creationId xmlns:a16="http://schemas.microsoft.com/office/drawing/2014/main" id="{DF36041B-0A2C-AF81-1F17-38E20E31BF03}"/>
                </a:ext>
              </a:extLst>
            </p:cNvPr>
            <p:cNvSpPr/>
            <p:nvPr>
              <p:custDataLst>
                <p:tags r:id="rId1529"/>
              </p:custDataLst>
            </p:nvPr>
          </p:nvSpPr>
          <p:spPr>
            <a:xfrm>
              <a:off x="53419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5" name="Google Shape;18547;p134">
              <a:extLst>
                <a:ext uri="{FF2B5EF4-FFF2-40B4-BE49-F238E27FC236}">
                  <a16:creationId xmlns:a16="http://schemas.microsoft.com/office/drawing/2014/main" id="{CBE785ED-6C5E-EF63-08DB-A9A947006D5E}"/>
                </a:ext>
              </a:extLst>
            </p:cNvPr>
            <p:cNvSpPr/>
            <p:nvPr>
              <p:custDataLst>
                <p:tags r:id="rId1530"/>
              </p:custDataLst>
            </p:nvPr>
          </p:nvSpPr>
          <p:spPr>
            <a:xfrm>
              <a:off x="53419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6" name="Google Shape;18548;p134">
              <a:extLst>
                <a:ext uri="{FF2B5EF4-FFF2-40B4-BE49-F238E27FC236}">
                  <a16:creationId xmlns:a16="http://schemas.microsoft.com/office/drawing/2014/main" id="{8B5748E9-A9F9-6D8F-459A-AE3FAE2731CB}"/>
                </a:ext>
              </a:extLst>
            </p:cNvPr>
            <p:cNvSpPr/>
            <p:nvPr>
              <p:custDataLst>
                <p:tags r:id="rId1531"/>
              </p:custDataLst>
            </p:nvPr>
          </p:nvSpPr>
          <p:spPr>
            <a:xfrm>
              <a:off x="52657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7" name="Google Shape;18549;p134">
              <a:extLst>
                <a:ext uri="{FF2B5EF4-FFF2-40B4-BE49-F238E27FC236}">
                  <a16:creationId xmlns:a16="http://schemas.microsoft.com/office/drawing/2014/main" id="{5324C6FC-A6D9-4CFD-565E-C4312085EA8E}"/>
                </a:ext>
              </a:extLst>
            </p:cNvPr>
            <p:cNvSpPr/>
            <p:nvPr>
              <p:custDataLst>
                <p:tags r:id="rId1532"/>
              </p:custDataLst>
            </p:nvPr>
          </p:nvSpPr>
          <p:spPr>
            <a:xfrm>
              <a:off x="52657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8" name="Google Shape;18550;p134">
              <a:extLst>
                <a:ext uri="{FF2B5EF4-FFF2-40B4-BE49-F238E27FC236}">
                  <a16:creationId xmlns:a16="http://schemas.microsoft.com/office/drawing/2014/main" id="{0FEBE94B-D268-BBEC-688B-BC3133F03F1D}"/>
                </a:ext>
              </a:extLst>
            </p:cNvPr>
            <p:cNvSpPr/>
            <p:nvPr>
              <p:custDataLst>
                <p:tags r:id="rId1533"/>
              </p:custDataLst>
            </p:nvPr>
          </p:nvSpPr>
          <p:spPr>
            <a:xfrm>
              <a:off x="52657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0"/>
                    <a:pt x="0" y="480"/>
                    <a:pt x="0" y="1074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9" name="Google Shape;18551;p134">
              <a:extLst>
                <a:ext uri="{FF2B5EF4-FFF2-40B4-BE49-F238E27FC236}">
                  <a16:creationId xmlns:a16="http://schemas.microsoft.com/office/drawing/2014/main" id="{0BE2E284-A07F-34DB-6B09-4C20BD0FD7E4}"/>
                </a:ext>
              </a:extLst>
            </p:cNvPr>
            <p:cNvSpPr/>
            <p:nvPr>
              <p:custDataLst>
                <p:tags r:id="rId1534"/>
              </p:custDataLst>
            </p:nvPr>
          </p:nvSpPr>
          <p:spPr>
            <a:xfrm>
              <a:off x="51895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0" name="Google Shape;18552;p134">
              <a:extLst>
                <a:ext uri="{FF2B5EF4-FFF2-40B4-BE49-F238E27FC236}">
                  <a16:creationId xmlns:a16="http://schemas.microsoft.com/office/drawing/2014/main" id="{0CD21BE6-194E-A708-F41D-C7325F083C2C}"/>
                </a:ext>
              </a:extLst>
            </p:cNvPr>
            <p:cNvSpPr/>
            <p:nvPr>
              <p:custDataLst>
                <p:tags r:id="rId1535"/>
              </p:custDataLst>
            </p:nvPr>
          </p:nvSpPr>
          <p:spPr>
            <a:xfrm>
              <a:off x="51895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1" name="Google Shape;18553;p134">
              <a:extLst>
                <a:ext uri="{FF2B5EF4-FFF2-40B4-BE49-F238E27FC236}">
                  <a16:creationId xmlns:a16="http://schemas.microsoft.com/office/drawing/2014/main" id="{D51E9672-4020-10BB-0FB3-2A4A6B4094BD}"/>
                </a:ext>
              </a:extLst>
            </p:cNvPr>
            <p:cNvSpPr/>
            <p:nvPr>
              <p:custDataLst>
                <p:tags r:id="rId1536"/>
              </p:custDataLst>
            </p:nvPr>
          </p:nvSpPr>
          <p:spPr>
            <a:xfrm>
              <a:off x="5189550" y="13427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2" name="Google Shape;18554;p134">
              <a:extLst>
                <a:ext uri="{FF2B5EF4-FFF2-40B4-BE49-F238E27FC236}">
                  <a16:creationId xmlns:a16="http://schemas.microsoft.com/office/drawing/2014/main" id="{18B54D33-FD6C-DF43-441F-40C1B8CCD05D}"/>
                </a:ext>
              </a:extLst>
            </p:cNvPr>
            <p:cNvSpPr/>
            <p:nvPr>
              <p:custDataLst>
                <p:tags r:id="rId1537"/>
              </p:custDataLst>
            </p:nvPr>
          </p:nvSpPr>
          <p:spPr>
            <a:xfrm>
              <a:off x="5113350" y="30948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3" name="Google Shape;18555;p134">
              <a:extLst>
                <a:ext uri="{FF2B5EF4-FFF2-40B4-BE49-F238E27FC236}">
                  <a16:creationId xmlns:a16="http://schemas.microsoft.com/office/drawing/2014/main" id="{1E7FF48A-A043-B2E3-8BAB-1E31448CB7D9}"/>
                </a:ext>
              </a:extLst>
            </p:cNvPr>
            <p:cNvSpPr/>
            <p:nvPr>
              <p:custDataLst>
                <p:tags r:id="rId1538"/>
              </p:custDataLst>
            </p:nvPr>
          </p:nvSpPr>
          <p:spPr>
            <a:xfrm>
              <a:off x="5113350" y="30186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4" name="Google Shape;18556;p134">
              <a:extLst>
                <a:ext uri="{FF2B5EF4-FFF2-40B4-BE49-F238E27FC236}">
                  <a16:creationId xmlns:a16="http://schemas.microsoft.com/office/drawing/2014/main" id="{65097808-7FA3-B063-7FAF-82340E646CB1}"/>
                </a:ext>
              </a:extLst>
            </p:cNvPr>
            <p:cNvSpPr/>
            <p:nvPr>
              <p:custDataLst>
                <p:tags r:id="rId1539"/>
              </p:custDataLst>
            </p:nvPr>
          </p:nvSpPr>
          <p:spPr>
            <a:xfrm>
              <a:off x="5113350" y="29424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5" name="Google Shape;18557;p134">
              <a:extLst>
                <a:ext uri="{FF2B5EF4-FFF2-40B4-BE49-F238E27FC236}">
                  <a16:creationId xmlns:a16="http://schemas.microsoft.com/office/drawing/2014/main" id="{32218786-3F89-1EB4-194A-298847FA29AE}"/>
                </a:ext>
              </a:extLst>
            </p:cNvPr>
            <p:cNvSpPr/>
            <p:nvPr>
              <p:custDataLst>
                <p:tags r:id="rId1540"/>
              </p:custDataLst>
            </p:nvPr>
          </p:nvSpPr>
          <p:spPr>
            <a:xfrm>
              <a:off x="5113350" y="2866425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73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6" name="Google Shape;18558;p134">
              <a:extLst>
                <a:ext uri="{FF2B5EF4-FFF2-40B4-BE49-F238E27FC236}">
                  <a16:creationId xmlns:a16="http://schemas.microsoft.com/office/drawing/2014/main" id="{37063CB8-A29B-BAA0-B8FF-D17D0EF9E2DB}"/>
                </a:ext>
              </a:extLst>
            </p:cNvPr>
            <p:cNvSpPr/>
            <p:nvPr>
              <p:custDataLst>
                <p:tags r:id="rId1541"/>
              </p:custDataLst>
            </p:nvPr>
          </p:nvSpPr>
          <p:spPr>
            <a:xfrm>
              <a:off x="5113350" y="27902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7" name="Google Shape;18559;p134">
              <a:extLst>
                <a:ext uri="{FF2B5EF4-FFF2-40B4-BE49-F238E27FC236}">
                  <a16:creationId xmlns:a16="http://schemas.microsoft.com/office/drawing/2014/main" id="{25485ECE-64B3-4559-22AF-DF3E6F9E1804}"/>
                </a:ext>
              </a:extLst>
            </p:cNvPr>
            <p:cNvSpPr/>
            <p:nvPr>
              <p:custDataLst>
                <p:tags r:id="rId1542"/>
              </p:custDataLst>
            </p:nvPr>
          </p:nvSpPr>
          <p:spPr>
            <a:xfrm>
              <a:off x="5113350" y="2714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8" name="Google Shape;18560;p134">
              <a:extLst>
                <a:ext uri="{FF2B5EF4-FFF2-40B4-BE49-F238E27FC236}">
                  <a16:creationId xmlns:a16="http://schemas.microsoft.com/office/drawing/2014/main" id="{68755F08-BEB1-2F14-7367-4F71F71ED58D}"/>
                </a:ext>
              </a:extLst>
            </p:cNvPr>
            <p:cNvSpPr/>
            <p:nvPr>
              <p:custDataLst>
                <p:tags r:id="rId1543"/>
              </p:custDataLst>
            </p:nvPr>
          </p:nvSpPr>
          <p:spPr>
            <a:xfrm>
              <a:off x="511335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9" name="Google Shape;18561;p134">
              <a:extLst>
                <a:ext uri="{FF2B5EF4-FFF2-40B4-BE49-F238E27FC236}">
                  <a16:creationId xmlns:a16="http://schemas.microsoft.com/office/drawing/2014/main" id="{B8455B1B-5D8A-656C-7495-1C617B8F65B3}"/>
                </a:ext>
              </a:extLst>
            </p:cNvPr>
            <p:cNvSpPr/>
            <p:nvPr>
              <p:custDataLst>
                <p:tags r:id="rId1544"/>
              </p:custDataLst>
            </p:nvPr>
          </p:nvSpPr>
          <p:spPr>
            <a:xfrm>
              <a:off x="511335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0" name="Google Shape;18562;p134">
              <a:extLst>
                <a:ext uri="{FF2B5EF4-FFF2-40B4-BE49-F238E27FC236}">
                  <a16:creationId xmlns:a16="http://schemas.microsoft.com/office/drawing/2014/main" id="{0849FC90-43E6-641D-4D0B-019DD26DBD2C}"/>
                </a:ext>
              </a:extLst>
            </p:cNvPr>
            <p:cNvSpPr/>
            <p:nvPr>
              <p:custDataLst>
                <p:tags r:id="rId1545"/>
              </p:custDataLst>
            </p:nvPr>
          </p:nvSpPr>
          <p:spPr>
            <a:xfrm>
              <a:off x="50373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1" name="Google Shape;18563;p134">
              <a:extLst>
                <a:ext uri="{FF2B5EF4-FFF2-40B4-BE49-F238E27FC236}">
                  <a16:creationId xmlns:a16="http://schemas.microsoft.com/office/drawing/2014/main" id="{B1C00469-4D12-F1B3-7F07-20D308E22628}"/>
                </a:ext>
              </a:extLst>
            </p:cNvPr>
            <p:cNvSpPr/>
            <p:nvPr>
              <p:custDataLst>
                <p:tags r:id="rId1546"/>
              </p:custDataLst>
            </p:nvPr>
          </p:nvSpPr>
          <p:spPr>
            <a:xfrm>
              <a:off x="50373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2" name="Google Shape;18564;p134">
              <a:extLst>
                <a:ext uri="{FF2B5EF4-FFF2-40B4-BE49-F238E27FC236}">
                  <a16:creationId xmlns:a16="http://schemas.microsoft.com/office/drawing/2014/main" id="{C13CF311-2CE5-99AE-4806-07954CE1044B}"/>
                </a:ext>
              </a:extLst>
            </p:cNvPr>
            <p:cNvSpPr/>
            <p:nvPr>
              <p:custDataLst>
                <p:tags r:id="rId1547"/>
              </p:custDataLst>
            </p:nvPr>
          </p:nvSpPr>
          <p:spPr>
            <a:xfrm>
              <a:off x="50373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3" name="Google Shape;18565;p134">
              <a:extLst>
                <a:ext uri="{FF2B5EF4-FFF2-40B4-BE49-F238E27FC236}">
                  <a16:creationId xmlns:a16="http://schemas.microsoft.com/office/drawing/2014/main" id="{1E7D0E48-B112-1875-3E56-087ACCF7616A}"/>
                </a:ext>
              </a:extLst>
            </p:cNvPr>
            <p:cNvSpPr/>
            <p:nvPr>
              <p:custDataLst>
                <p:tags r:id="rId1548"/>
              </p:custDataLst>
            </p:nvPr>
          </p:nvSpPr>
          <p:spPr>
            <a:xfrm>
              <a:off x="50373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4" name="Google Shape;18566;p134">
              <a:extLst>
                <a:ext uri="{FF2B5EF4-FFF2-40B4-BE49-F238E27FC236}">
                  <a16:creationId xmlns:a16="http://schemas.microsoft.com/office/drawing/2014/main" id="{30AC9705-7870-3402-1502-5BAAB9397C29}"/>
                </a:ext>
              </a:extLst>
            </p:cNvPr>
            <p:cNvSpPr/>
            <p:nvPr>
              <p:custDataLst>
                <p:tags r:id="rId1549"/>
              </p:custDataLst>
            </p:nvPr>
          </p:nvSpPr>
          <p:spPr>
            <a:xfrm>
              <a:off x="50373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5" name="Google Shape;18567;p134">
              <a:extLst>
                <a:ext uri="{FF2B5EF4-FFF2-40B4-BE49-F238E27FC236}">
                  <a16:creationId xmlns:a16="http://schemas.microsoft.com/office/drawing/2014/main" id="{3B2B1C23-D408-5E7F-A8AA-D44EA214D5D9}"/>
                </a:ext>
              </a:extLst>
            </p:cNvPr>
            <p:cNvSpPr/>
            <p:nvPr>
              <p:custDataLst>
                <p:tags r:id="rId1550"/>
              </p:custDataLst>
            </p:nvPr>
          </p:nvSpPr>
          <p:spPr>
            <a:xfrm>
              <a:off x="50373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6" name="Google Shape;18568;p134">
              <a:extLst>
                <a:ext uri="{FF2B5EF4-FFF2-40B4-BE49-F238E27FC236}">
                  <a16:creationId xmlns:a16="http://schemas.microsoft.com/office/drawing/2014/main" id="{478F6184-A3A9-A349-98A1-8C368FA606F1}"/>
                </a:ext>
              </a:extLst>
            </p:cNvPr>
            <p:cNvSpPr/>
            <p:nvPr>
              <p:custDataLst>
                <p:tags r:id="rId1551"/>
              </p:custDataLst>
            </p:nvPr>
          </p:nvSpPr>
          <p:spPr>
            <a:xfrm>
              <a:off x="50373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7" name="Google Shape;18569;p134">
              <a:extLst>
                <a:ext uri="{FF2B5EF4-FFF2-40B4-BE49-F238E27FC236}">
                  <a16:creationId xmlns:a16="http://schemas.microsoft.com/office/drawing/2014/main" id="{266950B0-BBCD-6C2D-89B5-22A8F86A23EF}"/>
                </a:ext>
              </a:extLst>
            </p:cNvPr>
            <p:cNvSpPr/>
            <p:nvPr>
              <p:custDataLst>
                <p:tags r:id="rId1552"/>
              </p:custDataLst>
            </p:nvPr>
          </p:nvSpPr>
          <p:spPr>
            <a:xfrm>
              <a:off x="49611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8" name="Google Shape;18570;p134">
              <a:extLst>
                <a:ext uri="{FF2B5EF4-FFF2-40B4-BE49-F238E27FC236}">
                  <a16:creationId xmlns:a16="http://schemas.microsoft.com/office/drawing/2014/main" id="{4159D19F-BA66-D84C-C805-FE9BD28E1827}"/>
                </a:ext>
              </a:extLst>
            </p:cNvPr>
            <p:cNvSpPr/>
            <p:nvPr>
              <p:custDataLst>
                <p:tags r:id="rId1553"/>
              </p:custDataLst>
            </p:nvPr>
          </p:nvSpPr>
          <p:spPr>
            <a:xfrm>
              <a:off x="49611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9" name="Google Shape;18571;p134">
              <a:extLst>
                <a:ext uri="{FF2B5EF4-FFF2-40B4-BE49-F238E27FC236}">
                  <a16:creationId xmlns:a16="http://schemas.microsoft.com/office/drawing/2014/main" id="{0B2E00A4-3205-2465-8DE4-22E4AD1FD029}"/>
                </a:ext>
              </a:extLst>
            </p:cNvPr>
            <p:cNvSpPr/>
            <p:nvPr>
              <p:custDataLst>
                <p:tags r:id="rId1554"/>
              </p:custDataLst>
            </p:nvPr>
          </p:nvSpPr>
          <p:spPr>
            <a:xfrm>
              <a:off x="49611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0" name="Google Shape;18572;p134">
              <a:extLst>
                <a:ext uri="{FF2B5EF4-FFF2-40B4-BE49-F238E27FC236}">
                  <a16:creationId xmlns:a16="http://schemas.microsoft.com/office/drawing/2014/main" id="{3F5CA679-1110-FDAB-1828-7BE1A804F775}"/>
                </a:ext>
              </a:extLst>
            </p:cNvPr>
            <p:cNvSpPr/>
            <p:nvPr>
              <p:custDataLst>
                <p:tags r:id="rId1555"/>
              </p:custDataLst>
            </p:nvPr>
          </p:nvSpPr>
          <p:spPr>
            <a:xfrm>
              <a:off x="49611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1" name="Google Shape;18573;p134">
              <a:extLst>
                <a:ext uri="{FF2B5EF4-FFF2-40B4-BE49-F238E27FC236}">
                  <a16:creationId xmlns:a16="http://schemas.microsoft.com/office/drawing/2014/main" id="{E0D053BE-3B06-4FC4-E2C5-CD7DE274C9B4}"/>
                </a:ext>
              </a:extLst>
            </p:cNvPr>
            <p:cNvSpPr/>
            <p:nvPr>
              <p:custDataLst>
                <p:tags r:id="rId1556"/>
              </p:custDataLst>
            </p:nvPr>
          </p:nvSpPr>
          <p:spPr>
            <a:xfrm>
              <a:off x="49611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2" name="Google Shape;18574;p134">
              <a:extLst>
                <a:ext uri="{FF2B5EF4-FFF2-40B4-BE49-F238E27FC236}">
                  <a16:creationId xmlns:a16="http://schemas.microsoft.com/office/drawing/2014/main" id="{F436C2EA-56AB-4769-9BC8-8735D9CB3DBD}"/>
                </a:ext>
              </a:extLst>
            </p:cNvPr>
            <p:cNvSpPr/>
            <p:nvPr>
              <p:custDataLst>
                <p:tags r:id="rId1557"/>
              </p:custDataLst>
            </p:nvPr>
          </p:nvSpPr>
          <p:spPr>
            <a:xfrm>
              <a:off x="49611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3" name="Google Shape;18575;p134">
              <a:extLst>
                <a:ext uri="{FF2B5EF4-FFF2-40B4-BE49-F238E27FC236}">
                  <a16:creationId xmlns:a16="http://schemas.microsoft.com/office/drawing/2014/main" id="{3F21D4FE-666D-6A6D-E1AA-81593830B58C}"/>
                </a:ext>
              </a:extLst>
            </p:cNvPr>
            <p:cNvSpPr/>
            <p:nvPr>
              <p:custDataLst>
                <p:tags r:id="rId1558"/>
              </p:custDataLst>
            </p:nvPr>
          </p:nvSpPr>
          <p:spPr>
            <a:xfrm>
              <a:off x="4884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4" name="Google Shape;18576;p134">
              <a:extLst>
                <a:ext uri="{FF2B5EF4-FFF2-40B4-BE49-F238E27FC236}">
                  <a16:creationId xmlns:a16="http://schemas.microsoft.com/office/drawing/2014/main" id="{9EDC9059-DBF7-125C-5CDC-B417CCB119D3}"/>
                </a:ext>
              </a:extLst>
            </p:cNvPr>
            <p:cNvSpPr/>
            <p:nvPr>
              <p:custDataLst>
                <p:tags r:id="rId1559"/>
              </p:custDataLst>
            </p:nvPr>
          </p:nvSpPr>
          <p:spPr>
            <a:xfrm>
              <a:off x="48849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5" name="Google Shape;18577;p134">
              <a:extLst>
                <a:ext uri="{FF2B5EF4-FFF2-40B4-BE49-F238E27FC236}">
                  <a16:creationId xmlns:a16="http://schemas.microsoft.com/office/drawing/2014/main" id="{C10AD265-9ECA-4A2B-B9BB-07D8FABD2151}"/>
                </a:ext>
              </a:extLst>
            </p:cNvPr>
            <p:cNvSpPr/>
            <p:nvPr>
              <p:custDataLst>
                <p:tags r:id="rId1560"/>
              </p:custDataLst>
            </p:nvPr>
          </p:nvSpPr>
          <p:spPr>
            <a:xfrm>
              <a:off x="48849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6" name="Google Shape;18578;p134">
              <a:extLst>
                <a:ext uri="{FF2B5EF4-FFF2-40B4-BE49-F238E27FC236}">
                  <a16:creationId xmlns:a16="http://schemas.microsoft.com/office/drawing/2014/main" id="{D8C1CA3D-5E34-17D8-2457-FF50006671F4}"/>
                </a:ext>
              </a:extLst>
            </p:cNvPr>
            <p:cNvSpPr/>
            <p:nvPr>
              <p:custDataLst>
                <p:tags r:id="rId1561"/>
              </p:custDataLst>
            </p:nvPr>
          </p:nvSpPr>
          <p:spPr>
            <a:xfrm>
              <a:off x="48849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7" name="Google Shape;18579;p134">
              <a:extLst>
                <a:ext uri="{FF2B5EF4-FFF2-40B4-BE49-F238E27FC236}">
                  <a16:creationId xmlns:a16="http://schemas.microsoft.com/office/drawing/2014/main" id="{CD1C0449-CDBF-765E-5DA4-FECAD989B523}"/>
                </a:ext>
              </a:extLst>
            </p:cNvPr>
            <p:cNvSpPr/>
            <p:nvPr>
              <p:custDataLst>
                <p:tags r:id="rId1562"/>
              </p:custDataLst>
            </p:nvPr>
          </p:nvSpPr>
          <p:spPr>
            <a:xfrm>
              <a:off x="480870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8" name="Google Shape;18580;p134">
              <a:extLst>
                <a:ext uri="{FF2B5EF4-FFF2-40B4-BE49-F238E27FC236}">
                  <a16:creationId xmlns:a16="http://schemas.microsoft.com/office/drawing/2014/main" id="{5870D63F-3F3B-C1F3-6ACD-87BB02AC8D4F}"/>
                </a:ext>
              </a:extLst>
            </p:cNvPr>
            <p:cNvSpPr/>
            <p:nvPr>
              <p:custDataLst>
                <p:tags r:id="rId1563"/>
              </p:custDataLst>
            </p:nvPr>
          </p:nvSpPr>
          <p:spPr>
            <a:xfrm>
              <a:off x="480870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9" name="Google Shape;18581;p134">
              <a:extLst>
                <a:ext uri="{FF2B5EF4-FFF2-40B4-BE49-F238E27FC236}">
                  <a16:creationId xmlns:a16="http://schemas.microsoft.com/office/drawing/2014/main" id="{31BF28CD-C8D7-07E5-ACDD-A1DAAF71FA29}"/>
                </a:ext>
              </a:extLst>
            </p:cNvPr>
            <p:cNvSpPr/>
            <p:nvPr>
              <p:custDataLst>
                <p:tags r:id="rId1564"/>
              </p:custDataLst>
            </p:nvPr>
          </p:nvSpPr>
          <p:spPr>
            <a:xfrm>
              <a:off x="48087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0" name="Google Shape;18582;p134">
              <a:extLst>
                <a:ext uri="{FF2B5EF4-FFF2-40B4-BE49-F238E27FC236}">
                  <a16:creationId xmlns:a16="http://schemas.microsoft.com/office/drawing/2014/main" id="{179474A2-7500-88C5-90D7-6B69A0309419}"/>
                </a:ext>
              </a:extLst>
            </p:cNvPr>
            <p:cNvSpPr/>
            <p:nvPr>
              <p:custDataLst>
                <p:tags r:id="rId1565"/>
              </p:custDataLst>
            </p:nvPr>
          </p:nvSpPr>
          <p:spPr>
            <a:xfrm>
              <a:off x="48087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1" name="Google Shape;18583;p134">
              <a:extLst>
                <a:ext uri="{FF2B5EF4-FFF2-40B4-BE49-F238E27FC236}">
                  <a16:creationId xmlns:a16="http://schemas.microsoft.com/office/drawing/2014/main" id="{A0BE8B87-AADE-01DA-5AF7-21E0F840111C}"/>
                </a:ext>
              </a:extLst>
            </p:cNvPr>
            <p:cNvSpPr/>
            <p:nvPr>
              <p:custDataLst>
                <p:tags r:id="rId1566"/>
              </p:custDataLst>
            </p:nvPr>
          </p:nvSpPr>
          <p:spPr>
            <a:xfrm>
              <a:off x="48087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2" name="Google Shape;18584;p134">
              <a:extLst>
                <a:ext uri="{FF2B5EF4-FFF2-40B4-BE49-F238E27FC236}">
                  <a16:creationId xmlns:a16="http://schemas.microsoft.com/office/drawing/2014/main" id="{61AD42F5-7501-F66A-521F-4BF24CA16696}"/>
                </a:ext>
              </a:extLst>
            </p:cNvPr>
            <p:cNvSpPr/>
            <p:nvPr>
              <p:custDataLst>
                <p:tags r:id="rId1567"/>
              </p:custDataLst>
            </p:nvPr>
          </p:nvSpPr>
          <p:spPr>
            <a:xfrm>
              <a:off x="48087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3" name="Google Shape;18585;p134">
              <a:extLst>
                <a:ext uri="{FF2B5EF4-FFF2-40B4-BE49-F238E27FC236}">
                  <a16:creationId xmlns:a16="http://schemas.microsoft.com/office/drawing/2014/main" id="{8B9F3BD5-061C-FDAC-53BE-302FDB03087F}"/>
                </a:ext>
              </a:extLst>
            </p:cNvPr>
            <p:cNvSpPr/>
            <p:nvPr>
              <p:custDataLst>
                <p:tags r:id="rId1568"/>
              </p:custDataLst>
            </p:nvPr>
          </p:nvSpPr>
          <p:spPr>
            <a:xfrm>
              <a:off x="47324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4" name="Google Shape;18586;p134">
              <a:extLst>
                <a:ext uri="{FF2B5EF4-FFF2-40B4-BE49-F238E27FC236}">
                  <a16:creationId xmlns:a16="http://schemas.microsoft.com/office/drawing/2014/main" id="{F790EACA-1E71-5AA3-8413-B64CFB6CDECC}"/>
                </a:ext>
              </a:extLst>
            </p:cNvPr>
            <p:cNvSpPr/>
            <p:nvPr>
              <p:custDataLst>
                <p:tags r:id="rId1569"/>
              </p:custDataLst>
            </p:nvPr>
          </p:nvSpPr>
          <p:spPr>
            <a:xfrm>
              <a:off x="47324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5" name="Google Shape;18587;p134">
              <a:extLst>
                <a:ext uri="{FF2B5EF4-FFF2-40B4-BE49-F238E27FC236}">
                  <a16:creationId xmlns:a16="http://schemas.microsoft.com/office/drawing/2014/main" id="{6A5AD31C-717C-73DD-606D-ED71AA51B735}"/>
                </a:ext>
              </a:extLst>
            </p:cNvPr>
            <p:cNvSpPr/>
            <p:nvPr>
              <p:custDataLst>
                <p:tags r:id="rId1570"/>
              </p:custDataLst>
            </p:nvPr>
          </p:nvSpPr>
          <p:spPr>
            <a:xfrm>
              <a:off x="47324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6" name="Google Shape;18588;p134">
              <a:extLst>
                <a:ext uri="{FF2B5EF4-FFF2-40B4-BE49-F238E27FC236}">
                  <a16:creationId xmlns:a16="http://schemas.microsoft.com/office/drawing/2014/main" id="{B7BB43B2-0DCE-34C5-86C8-417F98BF0CB7}"/>
                </a:ext>
              </a:extLst>
            </p:cNvPr>
            <p:cNvSpPr/>
            <p:nvPr>
              <p:custDataLst>
                <p:tags r:id="rId1571"/>
              </p:custDataLst>
            </p:nvPr>
          </p:nvSpPr>
          <p:spPr>
            <a:xfrm>
              <a:off x="47324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7" name="Google Shape;18589;p134">
              <a:extLst>
                <a:ext uri="{FF2B5EF4-FFF2-40B4-BE49-F238E27FC236}">
                  <a16:creationId xmlns:a16="http://schemas.microsoft.com/office/drawing/2014/main" id="{640152DD-E9B1-AA2E-C184-FD9A4E240D6A}"/>
                </a:ext>
              </a:extLst>
            </p:cNvPr>
            <p:cNvSpPr/>
            <p:nvPr>
              <p:custDataLst>
                <p:tags r:id="rId1572"/>
              </p:custDataLst>
            </p:nvPr>
          </p:nvSpPr>
          <p:spPr>
            <a:xfrm>
              <a:off x="47324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8" name="Google Shape;18590;p134">
              <a:extLst>
                <a:ext uri="{FF2B5EF4-FFF2-40B4-BE49-F238E27FC236}">
                  <a16:creationId xmlns:a16="http://schemas.microsoft.com/office/drawing/2014/main" id="{9FFDE6A9-9934-8E1C-2497-902729B0FD4D}"/>
                </a:ext>
              </a:extLst>
            </p:cNvPr>
            <p:cNvSpPr/>
            <p:nvPr>
              <p:custDataLst>
                <p:tags r:id="rId1573"/>
              </p:custDataLst>
            </p:nvPr>
          </p:nvSpPr>
          <p:spPr>
            <a:xfrm>
              <a:off x="465647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9" name="Google Shape;18591;p134">
              <a:extLst>
                <a:ext uri="{FF2B5EF4-FFF2-40B4-BE49-F238E27FC236}">
                  <a16:creationId xmlns:a16="http://schemas.microsoft.com/office/drawing/2014/main" id="{9FA7F2FE-4477-8EFD-6218-4C9BE522E9AD}"/>
                </a:ext>
              </a:extLst>
            </p:cNvPr>
            <p:cNvSpPr/>
            <p:nvPr>
              <p:custDataLst>
                <p:tags r:id="rId1574"/>
              </p:custDataLst>
            </p:nvPr>
          </p:nvSpPr>
          <p:spPr>
            <a:xfrm>
              <a:off x="46564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0" name="Google Shape;18592;p134">
              <a:extLst>
                <a:ext uri="{FF2B5EF4-FFF2-40B4-BE49-F238E27FC236}">
                  <a16:creationId xmlns:a16="http://schemas.microsoft.com/office/drawing/2014/main" id="{8A99C585-F8FE-5638-FF2E-503CD0E5ADEE}"/>
                </a:ext>
              </a:extLst>
            </p:cNvPr>
            <p:cNvSpPr/>
            <p:nvPr>
              <p:custDataLst>
                <p:tags r:id="rId1575"/>
              </p:custDataLst>
            </p:nvPr>
          </p:nvSpPr>
          <p:spPr>
            <a:xfrm>
              <a:off x="46564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1" name="Google Shape;18593;p134">
              <a:extLst>
                <a:ext uri="{FF2B5EF4-FFF2-40B4-BE49-F238E27FC236}">
                  <a16:creationId xmlns:a16="http://schemas.microsoft.com/office/drawing/2014/main" id="{E322BF12-66D6-1592-DC57-579440BF8DF2}"/>
                </a:ext>
              </a:extLst>
            </p:cNvPr>
            <p:cNvSpPr/>
            <p:nvPr>
              <p:custDataLst>
                <p:tags r:id="rId1576"/>
              </p:custDataLst>
            </p:nvPr>
          </p:nvSpPr>
          <p:spPr>
            <a:xfrm>
              <a:off x="465647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2" name="Google Shape;18594;p134">
              <a:extLst>
                <a:ext uri="{FF2B5EF4-FFF2-40B4-BE49-F238E27FC236}">
                  <a16:creationId xmlns:a16="http://schemas.microsoft.com/office/drawing/2014/main" id="{297CA0D3-02CD-4FA7-D920-34BAE6FBC40A}"/>
                </a:ext>
              </a:extLst>
            </p:cNvPr>
            <p:cNvSpPr/>
            <p:nvPr>
              <p:custDataLst>
                <p:tags r:id="rId1577"/>
              </p:custDataLst>
            </p:nvPr>
          </p:nvSpPr>
          <p:spPr>
            <a:xfrm>
              <a:off x="46564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3" name="Google Shape;18595;p134">
              <a:extLst>
                <a:ext uri="{FF2B5EF4-FFF2-40B4-BE49-F238E27FC236}">
                  <a16:creationId xmlns:a16="http://schemas.microsoft.com/office/drawing/2014/main" id="{FDB15032-68D6-3E4C-ADF2-2EEB86EA2E5F}"/>
                </a:ext>
              </a:extLst>
            </p:cNvPr>
            <p:cNvSpPr/>
            <p:nvPr>
              <p:custDataLst>
                <p:tags r:id="rId1578"/>
              </p:custDataLst>
            </p:nvPr>
          </p:nvSpPr>
          <p:spPr>
            <a:xfrm>
              <a:off x="46564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4" name="Google Shape;18596;p134">
              <a:extLst>
                <a:ext uri="{FF2B5EF4-FFF2-40B4-BE49-F238E27FC236}">
                  <a16:creationId xmlns:a16="http://schemas.microsoft.com/office/drawing/2014/main" id="{C627BF2E-4DEC-A390-CB4E-D47B0DFB2F8E}"/>
                </a:ext>
              </a:extLst>
            </p:cNvPr>
            <p:cNvSpPr/>
            <p:nvPr>
              <p:custDataLst>
                <p:tags r:id="rId1579"/>
              </p:custDataLst>
            </p:nvPr>
          </p:nvSpPr>
          <p:spPr>
            <a:xfrm>
              <a:off x="46564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5" name="Google Shape;18597;p134">
              <a:extLst>
                <a:ext uri="{FF2B5EF4-FFF2-40B4-BE49-F238E27FC236}">
                  <a16:creationId xmlns:a16="http://schemas.microsoft.com/office/drawing/2014/main" id="{79BE8DBC-26AD-A946-28A2-B3EB69FDE90A}"/>
                </a:ext>
              </a:extLst>
            </p:cNvPr>
            <p:cNvSpPr/>
            <p:nvPr>
              <p:custDataLst>
                <p:tags r:id="rId1580"/>
              </p:custDataLst>
            </p:nvPr>
          </p:nvSpPr>
          <p:spPr>
            <a:xfrm>
              <a:off x="46564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6" name="Google Shape;18598;p134">
              <a:extLst>
                <a:ext uri="{FF2B5EF4-FFF2-40B4-BE49-F238E27FC236}">
                  <a16:creationId xmlns:a16="http://schemas.microsoft.com/office/drawing/2014/main" id="{C71A7EC4-E91E-2793-8CC8-45F51FF29413}"/>
                </a:ext>
              </a:extLst>
            </p:cNvPr>
            <p:cNvSpPr/>
            <p:nvPr>
              <p:custDataLst>
                <p:tags r:id="rId1581"/>
              </p:custDataLst>
            </p:nvPr>
          </p:nvSpPr>
          <p:spPr>
            <a:xfrm>
              <a:off x="45802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7" name="Google Shape;18599;p134">
              <a:extLst>
                <a:ext uri="{FF2B5EF4-FFF2-40B4-BE49-F238E27FC236}">
                  <a16:creationId xmlns:a16="http://schemas.microsoft.com/office/drawing/2014/main" id="{65F44957-B9E1-A037-05A8-79042A334429}"/>
                </a:ext>
              </a:extLst>
            </p:cNvPr>
            <p:cNvSpPr/>
            <p:nvPr>
              <p:custDataLst>
                <p:tags r:id="rId1582"/>
              </p:custDataLst>
            </p:nvPr>
          </p:nvSpPr>
          <p:spPr>
            <a:xfrm>
              <a:off x="45802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8" name="Google Shape;18600;p134">
              <a:extLst>
                <a:ext uri="{FF2B5EF4-FFF2-40B4-BE49-F238E27FC236}">
                  <a16:creationId xmlns:a16="http://schemas.microsoft.com/office/drawing/2014/main" id="{DA9D7FEA-9D26-1DAF-ABE2-A95EF119DBDA}"/>
                </a:ext>
              </a:extLst>
            </p:cNvPr>
            <p:cNvSpPr/>
            <p:nvPr>
              <p:custDataLst>
                <p:tags r:id="rId1583"/>
              </p:custDataLst>
            </p:nvPr>
          </p:nvSpPr>
          <p:spPr>
            <a:xfrm>
              <a:off x="45802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9" name="Google Shape;18601;p134">
              <a:extLst>
                <a:ext uri="{FF2B5EF4-FFF2-40B4-BE49-F238E27FC236}">
                  <a16:creationId xmlns:a16="http://schemas.microsoft.com/office/drawing/2014/main" id="{8C11A777-2C08-BEFE-FC15-CDADA181CC5C}"/>
                </a:ext>
              </a:extLst>
            </p:cNvPr>
            <p:cNvSpPr/>
            <p:nvPr>
              <p:custDataLst>
                <p:tags r:id="rId1584"/>
              </p:custDataLst>
            </p:nvPr>
          </p:nvSpPr>
          <p:spPr>
            <a:xfrm>
              <a:off x="45802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0" name="Google Shape;18602;p134">
              <a:extLst>
                <a:ext uri="{FF2B5EF4-FFF2-40B4-BE49-F238E27FC236}">
                  <a16:creationId xmlns:a16="http://schemas.microsoft.com/office/drawing/2014/main" id="{AC914332-DA37-39CE-F917-B214174F0AAC}"/>
                </a:ext>
              </a:extLst>
            </p:cNvPr>
            <p:cNvSpPr/>
            <p:nvPr>
              <p:custDataLst>
                <p:tags r:id="rId1585"/>
              </p:custDataLst>
            </p:nvPr>
          </p:nvSpPr>
          <p:spPr>
            <a:xfrm>
              <a:off x="45802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1" name="Google Shape;18603;p134">
              <a:extLst>
                <a:ext uri="{FF2B5EF4-FFF2-40B4-BE49-F238E27FC236}">
                  <a16:creationId xmlns:a16="http://schemas.microsoft.com/office/drawing/2014/main" id="{CE3AED1F-F500-1CE3-B4DF-BC81FCB77B0E}"/>
                </a:ext>
              </a:extLst>
            </p:cNvPr>
            <p:cNvSpPr/>
            <p:nvPr>
              <p:custDataLst>
                <p:tags r:id="rId1586"/>
              </p:custDataLst>
            </p:nvPr>
          </p:nvSpPr>
          <p:spPr>
            <a:xfrm>
              <a:off x="45802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2" name="Google Shape;18604;p134">
              <a:extLst>
                <a:ext uri="{FF2B5EF4-FFF2-40B4-BE49-F238E27FC236}">
                  <a16:creationId xmlns:a16="http://schemas.microsoft.com/office/drawing/2014/main" id="{FE5D4AEE-D4CA-5BB5-0CC5-491215460E83}"/>
                </a:ext>
              </a:extLst>
            </p:cNvPr>
            <p:cNvSpPr/>
            <p:nvPr>
              <p:custDataLst>
                <p:tags r:id="rId1587"/>
              </p:custDataLst>
            </p:nvPr>
          </p:nvSpPr>
          <p:spPr>
            <a:xfrm>
              <a:off x="45802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3" name="Google Shape;18605;p134">
              <a:extLst>
                <a:ext uri="{FF2B5EF4-FFF2-40B4-BE49-F238E27FC236}">
                  <a16:creationId xmlns:a16="http://schemas.microsoft.com/office/drawing/2014/main" id="{3DC7BB93-E012-E217-3193-2732BBF72EC0}"/>
                </a:ext>
              </a:extLst>
            </p:cNvPr>
            <p:cNvSpPr/>
            <p:nvPr>
              <p:custDataLst>
                <p:tags r:id="rId1588"/>
              </p:custDataLst>
            </p:nvPr>
          </p:nvSpPr>
          <p:spPr>
            <a:xfrm>
              <a:off x="45802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4" name="Google Shape;18606;p134">
              <a:extLst>
                <a:ext uri="{FF2B5EF4-FFF2-40B4-BE49-F238E27FC236}">
                  <a16:creationId xmlns:a16="http://schemas.microsoft.com/office/drawing/2014/main" id="{2A7F360C-6822-1C78-3E10-BD8E900DF5D4}"/>
                </a:ext>
              </a:extLst>
            </p:cNvPr>
            <p:cNvSpPr/>
            <p:nvPr>
              <p:custDataLst>
                <p:tags r:id="rId1589"/>
              </p:custDataLst>
            </p:nvPr>
          </p:nvSpPr>
          <p:spPr>
            <a:xfrm>
              <a:off x="45040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5" name="Google Shape;18607;p134">
              <a:extLst>
                <a:ext uri="{FF2B5EF4-FFF2-40B4-BE49-F238E27FC236}">
                  <a16:creationId xmlns:a16="http://schemas.microsoft.com/office/drawing/2014/main" id="{11697DB0-C1EC-60E3-3DA9-FC716359FD9D}"/>
                </a:ext>
              </a:extLst>
            </p:cNvPr>
            <p:cNvSpPr/>
            <p:nvPr>
              <p:custDataLst>
                <p:tags r:id="rId1590"/>
              </p:custDataLst>
            </p:nvPr>
          </p:nvSpPr>
          <p:spPr>
            <a:xfrm>
              <a:off x="45040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6" name="Google Shape;18608;p134">
              <a:extLst>
                <a:ext uri="{FF2B5EF4-FFF2-40B4-BE49-F238E27FC236}">
                  <a16:creationId xmlns:a16="http://schemas.microsoft.com/office/drawing/2014/main" id="{F99F181F-E4A7-68E6-D99F-0C5BDC7F315A}"/>
                </a:ext>
              </a:extLst>
            </p:cNvPr>
            <p:cNvSpPr/>
            <p:nvPr>
              <p:custDataLst>
                <p:tags r:id="rId1591"/>
              </p:custDataLst>
            </p:nvPr>
          </p:nvSpPr>
          <p:spPr>
            <a:xfrm>
              <a:off x="45040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7" name="Google Shape;18609;p134">
              <a:extLst>
                <a:ext uri="{FF2B5EF4-FFF2-40B4-BE49-F238E27FC236}">
                  <a16:creationId xmlns:a16="http://schemas.microsoft.com/office/drawing/2014/main" id="{B4ED6786-3C92-F5F7-E1A9-1291EF2D494B}"/>
                </a:ext>
              </a:extLst>
            </p:cNvPr>
            <p:cNvSpPr/>
            <p:nvPr>
              <p:custDataLst>
                <p:tags r:id="rId1592"/>
              </p:custDataLst>
            </p:nvPr>
          </p:nvSpPr>
          <p:spPr>
            <a:xfrm>
              <a:off x="45040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8" name="Google Shape;18610;p134">
              <a:extLst>
                <a:ext uri="{FF2B5EF4-FFF2-40B4-BE49-F238E27FC236}">
                  <a16:creationId xmlns:a16="http://schemas.microsoft.com/office/drawing/2014/main" id="{545050D3-BFEA-16DA-06D3-B672855FFFB3}"/>
                </a:ext>
              </a:extLst>
            </p:cNvPr>
            <p:cNvSpPr/>
            <p:nvPr>
              <p:custDataLst>
                <p:tags r:id="rId1593"/>
              </p:custDataLst>
            </p:nvPr>
          </p:nvSpPr>
          <p:spPr>
            <a:xfrm>
              <a:off x="45040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9" name="Google Shape;18611;p134">
              <a:extLst>
                <a:ext uri="{FF2B5EF4-FFF2-40B4-BE49-F238E27FC236}">
                  <a16:creationId xmlns:a16="http://schemas.microsoft.com/office/drawing/2014/main" id="{83A483F6-00B2-3DF2-1FFC-D1994535D5AB}"/>
                </a:ext>
              </a:extLst>
            </p:cNvPr>
            <p:cNvSpPr/>
            <p:nvPr>
              <p:custDataLst>
                <p:tags r:id="rId1594"/>
              </p:custDataLst>
            </p:nvPr>
          </p:nvSpPr>
          <p:spPr>
            <a:xfrm>
              <a:off x="45040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0" name="Google Shape;18612;p134">
              <a:extLst>
                <a:ext uri="{FF2B5EF4-FFF2-40B4-BE49-F238E27FC236}">
                  <a16:creationId xmlns:a16="http://schemas.microsoft.com/office/drawing/2014/main" id="{B9BEE0E6-AC24-B55E-4ED5-4B64ACB5E8F9}"/>
                </a:ext>
              </a:extLst>
            </p:cNvPr>
            <p:cNvSpPr/>
            <p:nvPr>
              <p:custDataLst>
                <p:tags r:id="rId1595"/>
              </p:custDataLst>
            </p:nvPr>
          </p:nvSpPr>
          <p:spPr>
            <a:xfrm>
              <a:off x="44278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1" name="Google Shape;18613;p134">
              <a:extLst>
                <a:ext uri="{FF2B5EF4-FFF2-40B4-BE49-F238E27FC236}">
                  <a16:creationId xmlns:a16="http://schemas.microsoft.com/office/drawing/2014/main" id="{BC25C19A-703C-F4F8-E0C7-E8F45F441905}"/>
                </a:ext>
              </a:extLst>
            </p:cNvPr>
            <p:cNvSpPr/>
            <p:nvPr>
              <p:custDataLst>
                <p:tags r:id="rId1596"/>
              </p:custDataLst>
            </p:nvPr>
          </p:nvSpPr>
          <p:spPr>
            <a:xfrm>
              <a:off x="44278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6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2" name="Google Shape;18614;p134">
              <a:extLst>
                <a:ext uri="{FF2B5EF4-FFF2-40B4-BE49-F238E27FC236}">
                  <a16:creationId xmlns:a16="http://schemas.microsoft.com/office/drawing/2014/main" id="{81C65D35-9A4B-109F-B727-3EDCB23E093D}"/>
                </a:ext>
              </a:extLst>
            </p:cNvPr>
            <p:cNvSpPr/>
            <p:nvPr>
              <p:custDataLst>
                <p:tags r:id="rId1597"/>
              </p:custDataLst>
            </p:nvPr>
          </p:nvSpPr>
          <p:spPr>
            <a:xfrm>
              <a:off x="44278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3" name="Google Shape;18615;p134">
              <a:extLst>
                <a:ext uri="{FF2B5EF4-FFF2-40B4-BE49-F238E27FC236}">
                  <a16:creationId xmlns:a16="http://schemas.microsoft.com/office/drawing/2014/main" id="{95D1053A-A4B4-E197-2DC6-4582043B86DE}"/>
                </a:ext>
              </a:extLst>
            </p:cNvPr>
            <p:cNvSpPr/>
            <p:nvPr>
              <p:custDataLst>
                <p:tags r:id="rId1598"/>
              </p:custDataLst>
            </p:nvPr>
          </p:nvSpPr>
          <p:spPr>
            <a:xfrm>
              <a:off x="44278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4" name="Google Shape;18616;p134">
              <a:extLst>
                <a:ext uri="{FF2B5EF4-FFF2-40B4-BE49-F238E27FC236}">
                  <a16:creationId xmlns:a16="http://schemas.microsoft.com/office/drawing/2014/main" id="{9D78AA7D-D558-460A-F5C6-3DB00FF647CC}"/>
                </a:ext>
              </a:extLst>
            </p:cNvPr>
            <p:cNvSpPr/>
            <p:nvPr>
              <p:custDataLst>
                <p:tags r:id="rId1599"/>
              </p:custDataLst>
            </p:nvPr>
          </p:nvSpPr>
          <p:spPr>
            <a:xfrm>
              <a:off x="44278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5" name="Google Shape;18617;p134">
              <a:extLst>
                <a:ext uri="{FF2B5EF4-FFF2-40B4-BE49-F238E27FC236}">
                  <a16:creationId xmlns:a16="http://schemas.microsoft.com/office/drawing/2014/main" id="{1D8AB7C1-CCE3-05FF-9CA4-A44D2106A047}"/>
                </a:ext>
              </a:extLst>
            </p:cNvPr>
            <p:cNvSpPr/>
            <p:nvPr>
              <p:custDataLst>
                <p:tags r:id="rId1600"/>
              </p:custDataLst>
            </p:nvPr>
          </p:nvSpPr>
          <p:spPr>
            <a:xfrm>
              <a:off x="44278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6" name="Google Shape;18618;p134">
              <a:extLst>
                <a:ext uri="{FF2B5EF4-FFF2-40B4-BE49-F238E27FC236}">
                  <a16:creationId xmlns:a16="http://schemas.microsoft.com/office/drawing/2014/main" id="{73E33038-DD7E-AE37-2339-B46F08670881}"/>
                </a:ext>
              </a:extLst>
            </p:cNvPr>
            <p:cNvSpPr/>
            <p:nvPr>
              <p:custDataLst>
                <p:tags r:id="rId1601"/>
              </p:custDataLst>
            </p:nvPr>
          </p:nvSpPr>
          <p:spPr>
            <a:xfrm>
              <a:off x="43516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7" name="Google Shape;18619;p134">
              <a:extLst>
                <a:ext uri="{FF2B5EF4-FFF2-40B4-BE49-F238E27FC236}">
                  <a16:creationId xmlns:a16="http://schemas.microsoft.com/office/drawing/2014/main" id="{CCCF390A-8284-5ABF-FD3E-3FBC60EA8180}"/>
                </a:ext>
              </a:extLst>
            </p:cNvPr>
            <p:cNvSpPr/>
            <p:nvPr>
              <p:custDataLst>
                <p:tags r:id="rId1602"/>
              </p:custDataLst>
            </p:nvPr>
          </p:nvSpPr>
          <p:spPr>
            <a:xfrm>
              <a:off x="43516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8" name="Google Shape;18620;p134">
              <a:extLst>
                <a:ext uri="{FF2B5EF4-FFF2-40B4-BE49-F238E27FC236}">
                  <a16:creationId xmlns:a16="http://schemas.microsoft.com/office/drawing/2014/main" id="{12C4BBEF-52AD-0FD4-693D-72C258165325}"/>
                </a:ext>
              </a:extLst>
            </p:cNvPr>
            <p:cNvSpPr/>
            <p:nvPr>
              <p:custDataLst>
                <p:tags r:id="rId1603"/>
              </p:custDataLst>
            </p:nvPr>
          </p:nvSpPr>
          <p:spPr>
            <a:xfrm>
              <a:off x="43516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9" name="Google Shape;18621;p134">
              <a:extLst>
                <a:ext uri="{FF2B5EF4-FFF2-40B4-BE49-F238E27FC236}">
                  <a16:creationId xmlns:a16="http://schemas.microsoft.com/office/drawing/2014/main" id="{33A84DD7-BDBE-507E-B70E-A0190210516E}"/>
                </a:ext>
              </a:extLst>
            </p:cNvPr>
            <p:cNvSpPr/>
            <p:nvPr>
              <p:custDataLst>
                <p:tags r:id="rId1604"/>
              </p:custDataLst>
            </p:nvPr>
          </p:nvSpPr>
          <p:spPr>
            <a:xfrm>
              <a:off x="43516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0" name="Google Shape;18622;p134">
              <a:extLst>
                <a:ext uri="{FF2B5EF4-FFF2-40B4-BE49-F238E27FC236}">
                  <a16:creationId xmlns:a16="http://schemas.microsoft.com/office/drawing/2014/main" id="{E74BC659-BEAE-3406-8712-550A5F42E187}"/>
                </a:ext>
              </a:extLst>
            </p:cNvPr>
            <p:cNvSpPr/>
            <p:nvPr>
              <p:custDataLst>
                <p:tags r:id="rId1605"/>
              </p:custDataLst>
            </p:nvPr>
          </p:nvSpPr>
          <p:spPr>
            <a:xfrm>
              <a:off x="42756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1" name="Google Shape;18623;p134">
              <a:extLst>
                <a:ext uri="{FF2B5EF4-FFF2-40B4-BE49-F238E27FC236}">
                  <a16:creationId xmlns:a16="http://schemas.microsoft.com/office/drawing/2014/main" id="{0B7584C8-04D9-7606-AFB8-3BE2AA9FE7E0}"/>
                </a:ext>
              </a:extLst>
            </p:cNvPr>
            <p:cNvSpPr/>
            <p:nvPr>
              <p:custDataLst>
                <p:tags r:id="rId1606"/>
              </p:custDataLst>
            </p:nvPr>
          </p:nvSpPr>
          <p:spPr>
            <a:xfrm>
              <a:off x="42756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2" name="Google Shape;18624;p134">
              <a:extLst>
                <a:ext uri="{FF2B5EF4-FFF2-40B4-BE49-F238E27FC236}">
                  <a16:creationId xmlns:a16="http://schemas.microsoft.com/office/drawing/2014/main" id="{88E16673-8D7F-E31C-03B5-A184EE4EDAE4}"/>
                </a:ext>
              </a:extLst>
            </p:cNvPr>
            <p:cNvSpPr/>
            <p:nvPr>
              <p:custDataLst>
                <p:tags r:id="rId1607"/>
              </p:custDataLst>
            </p:nvPr>
          </p:nvSpPr>
          <p:spPr>
            <a:xfrm>
              <a:off x="42756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3" name="Google Shape;18625;p134">
              <a:extLst>
                <a:ext uri="{FF2B5EF4-FFF2-40B4-BE49-F238E27FC236}">
                  <a16:creationId xmlns:a16="http://schemas.microsoft.com/office/drawing/2014/main" id="{E4E8E109-41F5-7CDD-64A3-ECE1E37767FC}"/>
                </a:ext>
              </a:extLst>
            </p:cNvPr>
            <p:cNvSpPr/>
            <p:nvPr>
              <p:custDataLst>
                <p:tags r:id="rId1608"/>
              </p:custDataLst>
            </p:nvPr>
          </p:nvSpPr>
          <p:spPr>
            <a:xfrm>
              <a:off x="42756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4" name="Google Shape;18626;p134">
              <a:extLst>
                <a:ext uri="{FF2B5EF4-FFF2-40B4-BE49-F238E27FC236}">
                  <a16:creationId xmlns:a16="http://schemas.microsoft.com/office/drawing/2014/main" id="{F48C1B77-D051-7419-6CC1-24CD57122B3D}"/>
                </a:ext>
              </a:extLst>
            </p:cNvPr>
            <p:cNvSpPr/>
            <p:nvPr>
              <p:custDataLst>
                <p:tags r:id="rId1609"/>
              </p:custDataLst>
            </p:nvPr>
          </p:nvSpPr>
          <p:spPr>
            <a:xfrm>
              <a:off x="42756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5" name="Google Shape;18627;p134">
              <a:extLst>
                <a:ext uri="{FF2B5EF4-FFF2-40B4-BE49-F238E27FC236}">
                  <a16:creationId xmlns:a16="http://schemas.microsoft.com/office/drawing/2014/main" id="{ADBB5DFF-DBD2-8F14-95EC-612B50EB5C89}"/>
                </a:ext>
              </a:extLst>
            </p:cNvPr>
            <p:cNvSpPr/>
            <p:nvPr>
              <p:custDataLst>
                <p:tags r:id="rId1610"/>
              </p:custDataLst>
            </p:nvPr>
          </p:nvSpPr>
          <p:spPr>
            <a:xfrm>
              <a:off x="42756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6" name="Google Shape;18628;p134">
              <a:extLst>
                <a:ext uri="{FF2B5EF4-FFF2-40B4-BE49-F238E27FC236}">
                  <a16:creationId xmlns:a16="http://schemas.microsoft.com/office/drawing/2014/main" id="{3C38275E-3201-5806-8C35-64C996DEA36E}"/>
                </a:ext>
              </a:extLst>
            </p:cNvPr>
            <p:cNvSpPr/>
            <p:nvPr>
              <p:custDataLst>
                <p:tags r:id="rId1611"/>
              </p:custDataLst>
            </p:nvPr>
          </p:nvSpPr>
          <p:spPr>
            <a:xfrm>
              <a:off x="41994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7" name="Google Shape;18629;p134">
              <a:extLst>
                <a:ext uri="{FF2B5EF4-FFF2-40B4-BE49-F238E27FC236}">
                  <a16:creationId xmlns:a16="http://schemas.microsoft.com/office/drawing/2014/main" id="{4486D8E0-2B59-D1AF-827B-AA0C0CD5DF90}"/>
                </a:ext>
              </a:extLst>
            </p:cNvPr>
            <p:cNvSpPr/>
            <p:nvPr>
              <p:custDataLst>
                <p:tags r:id="rId1612"/>
              </p:custDataLst>
            </p:nvPr>
          </p:nvSpPr>
          <p:spPr>
            <a:xfrm>
              <a:off x="41994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8" name="Google Shape;18630;p134">
              <a:extLst>
                <a:ext uri="{FF2B5EF4-FFF2-40B4-BE49-F238E27FC236}">
                  <a16:creationId xmlns:a16="http://schemas.microsoft.com/office/drawing/2014/main" id="{188B96E9-D2E6-EE8F-821E-0A69806FD41D}"/>
                </a:ext>
              </a:extLst>
            </p:cNvPr>
            <p:cNvSpPr/>
            <p:nvPr>
              <p:custDataLst>
                <p:tags r:id="rId1613"/>
              </p:custDataLst>
            </p:nvPr>
          </p:nvSpPr>
          <p:spPr>
            <a:xfrm>
              <a:off x="41994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19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9" name="Google Shape;18631;p134">
              <a:extLst>
                <a:ext uri="{FF2B5EF4-FFF2-40B4-BE49-F238E27FC236}">
                  <a16:creationId xmlns:a16="http://schemas.microsoft.com/office/drawing/2014/main" id="{20D36A0C-0893-0459-480B-814E79E20ED3}"/>
                </a:ext>
              </a:extLst>
            </p:cNvPr>
            <p:cNvSpPr/>
            <p:nvPr>
              <p:custDataLst>
                <p:tags r:id="rId1614"/>
              </p:custDataLst>
            </p:nvPr>
          </p:nvSpPr>
          <p:spPr>
            <a:xfrm>
              <a:off x="41231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0" name="Google Shape;18632;p134">
              <a:extLst>
                <a:ext uri="{FF2B5EF4-FFF2-40B4-BE49-F238E27FC236}">
                  <a16:creationId xmlns:a16="http://schemas.microsoft.com/office/drawing/2014/main" id="{3577D364-EBD8-73AB-8FCF-EB045558E72E}"/>
                </a:ext>
              </a:extLst>
            </p:cNvPr>
            <p:cNvSpPr/>
            <p:nvPr>
              <p:custDataLst>
                <p:tags r:id="rId1615"/>
              </p:custDataLst>
            </p:nvPr>
          </p:nvSpPr>
          <p:spPr>
            <a:xfrm>
              <a:off x="41231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601" name="TextBox 1600">
            <a:extLst>
              <a:ext uri="{FF2B5EF4-FFF2-40B4-BE49-F238E27FC236}">
                <a16:creationId xmlns:a16="http://schemas.microsoft.com/office/drawing/2014/main" id="{11228FB3-3878-16D1-1C8B-BB45CE7938A3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195082" y="2423999"/>
            <a:ext cx="3322640" cy="387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Reverse Logistics</a:t>
            </a:r>
          </a:p>
        </p:txBody>
      </p:sp>
      <p:sp>
        <p:nvSpPr>
          <p:cNvPr id="1602" name="TextBox 1601">
            <a:extLst>
              <a:ext uri="{FF2B5EF4-FFF2-40B4-BE49-F238E27FC236}">
                <a16:creationId xmlns:a16="http://schemas.microsoft.com/office/drawing/2014/main" id="{6631FBA7-5E38-781C-7CED-3F7D528BE714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273739" y="3354956"/>
            <a:ext cx="1781542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Merchandise &amp; Promo Logistics</a:t>
            </a:r>
          </a:p>
        </p:txBody>
      </p:sp>
      <p:sp>
        <p:nvSpPr>
          <p:cNvPr id="1603" name="TextBox 1602">
            <a:extLst>
              <a:ext uri="{FF2B5EF4-FFF2-40B4-BE49-F238E27FC236}">
                <a16:creationId xmlns:a16="http://schemas.microsoft.com/office/drawing/2014/main" id="{EC6ED434-A408-A829-D5B4-97D765E2D9CD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273739" y="4613608"/>
            <a:ext cx="2412471" cy="694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 Consulting</a:t>
            </a:r>
          </a:p>
        </p:txBody>
      </p:sp>
      <p:grpSp>
        <p:nvGrpSpPr>
          <p:cNvPr id="1604" name="Google Shape;16795;p133">
            <a:extLst>
              <a:ext uri="{FF2B5EF4-FFF2-40B4-BE49-F238E27FC236}">
                <a16:creationId xmlns:a16="http://schemas.microsoft.com/office/drawing/2014/main" id="{114FD9F4-E4CF-8EB3-B3FA-AFE2E2AC0082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 rot="10800000">
            <a:off x="7820366" y="2158742"/>
            <a:ext cx="4057758" cy="909083"/>
            <a:chOff x="4411970" y="2468674"/>
            <a:chExt cx="747317" cy="167425"/>
          </a:xfrm>
        </p:grpSpPr>
        <p:sp>
          <p:nvSpPr>
            <p:cNvPr id="1605" name="Google Shape;16796;p133">
              <a:extLst>
                <a:ext uri="{FF2B5EF4-FFF2-40B4-BE49-F238E27FC236}">
                  <a16:creationId xmlns:a16="http://schemas.microsoft.com/office/drawing/2014/main" id="{2B5C8440-CFC2-8EF7-2B11-B3F5BB5BB33B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6" name="Google Shape;16797;p133">
              <a:extLst>
                <a:ext uri="{FF2B5EF4-FFF2-40B4-BE49-F238E27FC236}">
                  <a16:creationId xmlns:a16="http://schemas.microsoft.com/office/drawing/2014/main" id="{954FB8B0-BB5F-4FEE-2ABB-D188F7A78E2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07" name="Google Shape;16795;p133">
            <a:extLst>
              <a:ext uri="{FF2B5EF4-FFF2-40B4-BE49-F238E27FC236}">
                <a16:creationId xmlns:a16="http://schemas.microsoft.com/office/drawing/2014/main" id="{0429E9F6-C2FE-A044-DC5E-69031C596E49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 rot="10800000">
            <a:off x="7814851" y="3281247"/>
            <a:ext cx="4057758" cy="909083"/>
            <a:chOff x="4411970" y="2468674"/>
            <a:chExt cx="747317" cy="167425"/>
          </a:xfrm>
        </p:grpSpPr>
        <p:sp>
          <p:nvSpPr>
            <p:cNvPr id="1608" name="Google Shape;16796;p133">
              <a:extLst>
                <a:ext uri="{FF2B5EF4-FFF2-40B4-BE49-F238E27FC236}">
                  <a16:creationId xmlns:a16="http://schemas.microsoft.com/office/drawing/2014/main" id="{B0F988C0-AD44-7A50-B125-C46357060189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9" name="Google Shape;16797;p133">
              <a:extLst>
                <a:ext uri="{FF2B5EF4-FFF2-40B4-BE49-F238E27FC236}">
                  <a16:creationId xmlns:a16="http://schemas.microsoft.com/office/drawing/2014/main" id="{3485324B-AB80-4565-84AB-119B22B48C1D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10" name="Google Shape;16795;p133">
            <a:extLst>
              <a:ext uri="{FF2B5EF4-FFF2-40B4-BE49-F238E27FC236}">
                <a16:creationId xmlns:a16="http://schemas.microsoft.com/office/drawing/2014/main" id="{9CB1C5A1-B876-CDCF-5DC3-6C1C13513937}"/>
              </a:ext>
            </a:extLst>
          </p:cNvPr>
          <p:cNvGrpSpPr/>
          <p:nvPr>
            <p:custDataLst>
              <p:tags r:id="rId23"/>
            </p:custDataLst>
          </p:nvPr>
        </p:nvGrpSpPr>
        <p:grpSpPr>
          <a:xfrm rot="10800000">
            <a:off x="7814851" y="4474865"/>
            <a:ext cx="4057758" cy="909083"/>
            <a:chOff x="4411970" y="2468674"/>
            <a:chExt cx="747317" cy="167425"/>
          </a:xfrm>
        </p:grpSpPr>
        <p:sp>
          <p:nvSpPr>
            <p:cNvPr id="1611" name="Google Shape;16796;p133">
              <a:extLst>
                <a:ext uri="{FF2B5EF4-FFF2-40B4-BE49-F238E27FC236}">
                  <a16:creationId xmlns:a16="http://schemas.microsoft.com/office/drawing/2014/main" id="{3983B62F-611A-BE5D-F06B-44E599596013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2" name="Google Shape;16797;p133">
              <a:extLst>
                <a:ext uri="{FF2B5EF4-FFF2-40B4-BE49-F238E27FC236}">
                  <a16:creationId xmlns:a16="http://schemas.microsoft.com/office/drawing/2014/main" id="{44848127-4323-AF16-BF38-2DC77F312A95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613" name="Picture 16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AF2B9BE-89CE-A237-7A3D-1468F34F1EDC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6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486" y="2227953"/>
            <a:ext cx="694870" cy="694870"/>
          </a:xfrm>
          <a:prstGeom prst="rect">
            <a:avLst/>
          </a:prstGeom>
        </p:spPr>
      </p:pic>
      <p:pic>
        <p:nvPicPr>
          <p:cNvPr id="1614" name="Picture 161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D441139-46BA-F8D3-3110-49E28D80D572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16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486" y="3389167"/>
            <a:ext cx="694871" cy="694871"/>
          </a:xfrm>
          <a:prstGeom prst="rect">
            <a:avLst/>
          </a:prstGeom>
        </p:spPr>
      </p:pic>
      <p:pic>
        <p:nvPicPr>
          <p:cNvPr id="1615" name="Picture 161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BECBD16-6DA2-4D0A-7E9E-07D61C63891C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16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486" y="4613608"/>
            <a:ext cx="630095" cy="630095"/>
          </a:xfrm>
          <a:prstGeom prst="rect">
            <a:avLst/>
          </a:prstGeom>
        </p:spPr>
      </p:pic>
      <p:sp>
        <p:nvSpPr>
          <p:cNvPr id="1616" name="TextBox 1615">
            <a:extLst>
              <a:ext uri="{FF2B5EF4-FFF2-40B4-BE49-F238E27FC236}">
                <a16:creationId xmlns:a16="http://schemas.microsoft.com/office/drawing/2014/main" id="{C978FDEE-6369-8A63-2BCB-09BD2051C51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057320" y="2179833"/>
            <a:ext cx="2077360" cy="716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 sz="2400" b="1"/>
              <a:t>Outsourced Tasks</a:t>
            </a:r>
          </a:p>
        </p:txBody>
      </p:sp>
      <p:grpSp>
        <p:nvGrpSpPr>
          <p:cNvPr id="1617" name="Google Shape;16883;p133">
            <a:extLst>
              <a:ext uri="{FF2B5EF4-FFF2-40B4-BE49-F238E27FC236}">
                <a16:creationId xmlns:a16="http://schemas.microsoft.com/office/drawing/2014/main" id="{EB9E50B2-76A6-AB03-C3FD-9ECD92CDE230}"/>
              </a:ext>
            </a:extLst>
          </p:cNvPr>
          <p:cNvGrpSpPr/>
          <p:nvPr>
            <p:custDataLst>
              <p:tags r:id="rId28"/>
            </p:custDataLst>
          </p:nvPr>
        </p:nvGrpSpPr>
        <p:grpSpPr>
          <a:xfrm>
            <a:off x="7012285" y="2337588"/>
            <a:ext cx="515896" cy="285855"/>
            <a:chOff x="4791775" y="1877500"/>
            <a:chExt cx="66725" cy="36975"/>
          </a:xfrm>
        </p:grpSpPr>
        <p:sp>
          <p:nvSpPr>
            <p:cNvPr id="1618" name="Google Shape;16884;p133">
              <a:extLst>
                <a:ext uri="{FF2B5EF4-FFF2-40B4-BE49-F238E27FC236}">
                  <a16:creationId xmlns:a16="http://schemas.microsoft.com/office/drawing/2014/main" id="{A30F47E0-66CE-DD4E-1D1A-C4DA3F707B15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479177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2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9" name="Google Shape;16885;p133">
              <a:extLst>
                <a:ext uri="{FF2B5EF4-FFF2-40B4-BE49-F238E27FC236}">
                  <a16:creationId xmlns:a16="http://schemas.microsoft.com/office/drawing/2014/main" id="{0DDA66E4-6B80-4D04-2CFC-D012332DBC57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482242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3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20" name="Google Shape;16883;p133">
            <a:extLst>
              <a:ext uri="{FF2B5EF4-FFF2-40B4-BE49-F238E27FC236}">
                <a16:creationId xmlns:a16="http://schemas.microsoft.com/office/drawing/2014/main" id="{4EE1F4FF-72D4-EC12-E9FE-E8DA81E871FB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 rot="10800000">
            <a:off x="4646530" y="2323408"/>
            <a:ext cx="515896" cy="285855"/>
            <a:chOff x="4791775" y="1877500"/>
            <a:chExt cx="66725" cy="36975"/>
          </a:xfrm>
        </p:grpSpPr>
        <p:sp>
          <p:nvSpPr>
            <p:cNvPr id="1621" name="Google Shape;16884;p133">
              <a:extLst>
                <a:ext uri="{FF2B5EF4-FFF2-40B4-BE49-F238E27FC236}">
                  <a16:creationId xmlns:a16="http://schemas.microsoft.com/office/drawing/2014/main" id="{1609CAAE-6932-9421-71BA-ED04167586D7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479177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2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2" name="Google Shape;16885;p133">
              <a:extLst>
                <a:ext uri="{FF2B5EF4-FFF2-40B4-BE49-F238E27FC236}">
                  <a16:creationId xmlns:a16="http://schemas.microsoft.com/office/drawing/2014/main" id="{212385F9-EF2C-7C7C-C7A4-17D9EAB5C1D8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482242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3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624" name="Text Placeholder 2">
            <a:extLst>
              <a:ext uri="{FF2B5EF4-FFF2-40B4-BE49-F238E27FC236}">
                <a16:creationId xmlns:a16="http://schemas.microsoft.com/office/drawing/2014/main" id="{BF61CEFF-9C42-2487-80D1-8A59E5922B41}"/>
              </a:ext>
            </a:extLst>
          </p:cNvPr>
          <p:cNvSpPr txBox="1">
            <a:spLocks/>
          </p:cNvSpPr>
          <p:nvPr>
            <p:custDataLst>
              <p:tags r:id="rId30"/>
            </p:custDataLst>
          </p:nvPr>
        </p:nvSpPr>
        <p:spPr>
          <a:xfrm>
            <a:off x="4989888" y="5727291"/>
            <a:ext cx="7178388" cy="71288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goal is to select a logistics partner who can deliver flawlessly, adapt under pressure, and contribute to Audi’s net-zero ambition.</a:t>
            </a:r>
            <a:endParaRPr lang="en-IN" sz="1800" b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3" name="Text Placeholder 1">
            <a:extLst>
              <a:ext uri="{FF2B5EF4-FFF2-40B4-BE49-F238E27FC236}">
                <a16:creationId xmlns:a16="http://schemas.microsoft.com/office/drawing/2014/main" id="{57267CB0-319C-F7D7-6D03-5AD3C0B916C5}"/>
              </a:ext>
            </a:extLst>
          </p:cNvPr>
          <p:cNvSpPr txBox="1">
            <a:spLocks/>
          </p:cNvSpPr>
          <p:nvPr>
            <p:custDataLst>
              <p:tags r:id="rId31"/>
            </p:custDataLst>
          </p:nvPr>
        </p:nvSpPr>
        <p:spPr>
          <a:xfrm>
            <a:off x="407681" y="625499"/>
            <a:ext cx="8019013" cy="23946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/>
                <a:ea typeface="+mn-lt"/>
                <a:cs typeface="+mn-lt"/>
              </a:rPr>
              <a:t>To define the challenges and scope</a:t>
            </a:r>
            <a:endParaRPr lang="en-US">
              <a:latin typeface="Times New Roman"/>
              <a:cs typeface="Times New Roman"/>
            </a:endParaRPr>
          </a:p>
        </p:txBody>
      </p:sp>
      <p:sp>
        <p:nvSpPr>
          <p:cNvPr id="1628" name="Text Placeholder 1">
            <a:extLst>
              <a:ext uri="{FF2B5EF4-FFF2-40B4-BE49-F238E27FC236}">
                <a16:creationId xmlns:a16="http://schemas.microsoft.com/office/drawing/2014/main" id="{25AE73C9-5B8B-2DE9-9E40-A54E0C73EB49}"/>
              </a:ext>
            </a:extLst>
          </p:cNvPr>
          <p:cNvSpPr txBox="1">
            <a:spLocks/>
          </p:cNvSpPr>
          <p:nvPr>
            <p:custDataLst>
              <p:tags r:id="rId32"/>
            </p:custDataLst>
          </p:nvPr>
        </p:nvSpPr>
        <p:spPr>
          <a:xfrm>
            <a:off x="6098473" y="5786502"/>
            <a:ext cx="4146260" cy="24843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Times New Roman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D07BA8A-EAAD-3A36-99D9-2B85944EA025}"/>
              </a:ext>
            </a:extLst>
          </p:cNvPr>
          <p:cNvSpPr txBox="1">
            <a:spLocks/>
          </p:cNvSpPr>
          <p:nvPr>
            <p:custDataLst>
              <p:tags r:id="rId33"/>
            </p:custDataLst>
          </p:nvPr>
        </p:nvSpPr>
        <p:spPr>
          <a:xfrm>
            <a:off x="5228319" y="5553097"/>
            <a:ext cx="4146260" cy="248434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607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251720-EE58-56CC-195C-2F44068F33E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67119" y="5329144"/>
            <a:ext cx="2970553" cy="694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Inspect systems, CO₂ practices, real-time tracking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64D67-7728-A935-FAB5-91D9B82E05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9574" y="2916956"/>
            <a:ext cx="2121175" cy="694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Task breakdown + internal interviews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4FEC9E-0C44-EEBB-C27F-CF945371F95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059529" y="2916956"/>
            <a:ext cx="2812324" cy="694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Filter, compare offers, validate claims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976CB84-6F3F-6937-8057-A9FFF15A293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92547" y="224574"/>
            <a:ext cx="7241630" cy="48685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LSP Selection Procedure: Step-by-Step Framework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522167-0214-0DB0-DEED-5598C0E3553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33" y="1208034"/>
            <a:ext cx="972000" cy="972000"/>
          </a:xfrm>
          <a:prstGeom prst="rect">
            <a:avLst/>
          </a:prstGeom>
        </p:spPr>
      </p:pic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155FD9A-CDA6-0FCD-7524-1AA72BAC8FA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12" y="1208033"/>
            <a:ext cx="972000" cy="972000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4A9DC5C-FCBF-E217-8DE8-41F89891C83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983" y="1264121"/>
            <a:ext cx="972000" cy="97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AB9545-C680-6C05-E879-D49D9CC6FF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29574" y="2230138"/>
            <a:ext cx="2121175" cy="716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 sz="2200" b="1">
                <a:latin typeface="Times New Roman"/>
                <a:ea typeface="等线"/>
                <a:cs typeface="Times New Roman"/>
              </a:rPr>
              <a:t>Define Scope &amp; Needs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9DF044-CF75-7050-36E7-A0335E77BEA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277067" y="2208738"/>
            <a:ext cx="235583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lnSpc>
                <a:spcPts val="2400"/>
              </a:lnSpc>
              <a:defRPr sz="2400" b="1"/>
            </a:lvl1pPr>
          </a:lstStyle>
          <a:p>
            <a:r>
              <a:rPr lang="en-US" altLang="zh-CN" sz="2200">
                <a:latin typeface="Times New Roman"/>
                <a:ea typeface="等线"/>
                <a:cs typeface="Times New Roman"/>
              </a:rPr>
              <a:t>Set Requirements &amp; KPIs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4E8E6F-824D-EA19-0A6B-CE8E25C5A5F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295511" y="2253036"/>
            <a:ext cx="2480006" cy="716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lnSpc>
                <a:spcPts val="2400"/>
              </a:lnSpc>
              <a:defRPr sz="2400" b="1"/>
            </a:lvl1pPr>
          </a:lstStyle>
          <a:p>
            <a:r>
              <a:rPr lang="en-US" altLang="zh-CN" sz="2200">
                <a:latin typeface="Times New Roman"/>
                <a:ea typeface="等线"/>
                <a:cs typeface="Times New Roman"/>
              </a:rPr>
              <a:t>Market Research &amp; Longlist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462051-822C-5A76-F4DA-677EC81BE9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97343" y="2411387"/>
            <a:ext cx="2610232" cy="4083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lnSpc>
                <a:spcPts val="2400"/>
              </a:lnSpc>
              <a:defRPr sz="2400" b="1"/>
            </a:lvl1pPr>
          </a:lstStyle>
          <a:p>
            <a:r>
              <a:rPr lang="en-US" altLang="zh-CN" sz="2200">
                <a:latin typeface="Times New Roman"/>
                <a:ea typeface="等线"/>
                <a:cs typeface="Times New Roman"/>
              </a:rPr>
              <a:t>RFI / RFP Rounds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4DD11-C45F-F0D9-5223-CE704FF823B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94946" y="4852634"/>
            <a:ext cx="2610232" cy="401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lnSpc>
                <a:spcPts val="2400"/>
              </a:lnSpc>
              <a:defRPr sz="2400" b="1"/>
            </a:lvl1pPr>
          </a:lstStyle>
          <a:p>
            <a:r>
              <a:rPr lang="en-US" altLang="zh-CN" sz="2200">
                <a:latin typeface="Times New Roman"/>
                <a:ea typeface="等线"/>
                <a:cs typeface="Times New Roman"/>
              </a:rPr>
              <a:t>Audit &amp; Site Visits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516664-6CDB-1E23-7A03-7437E2CD116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312262" y="4759204"/>
            <a:ext cx="2686200" cy="716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lnSpc>
                <a:spcPts val="2400"/>
              </a:lnSpc>
              <a:defRPr sz="2400" b="1"/>
            </a:lvl1pPr>
          </a:lstStyle>
          <a:p>
            <a:r>
              <a:rPr lang="en-US" altLang="zh-CN" sz="2200">
                <a:latin typeface="Times New Roman"/>
                <a:ea typeface="等线"/>
                <a:cs typeface="Times New Roman"/>
              </a:rPr>
              <a:t>Evaluation via Scoring Model</a:t>
            </a:r>
          </a:p>
        </p:txBody>
      </p:sp>
      <p:pic>
        <p:nvPicPr>
          <p:cNvPr id="17" name="Picture 2" descr="Sticker DHL logo">
            <a:extLst>
              <a:ext uri="{FF2B5EF4-FFF2-40B4-BE49-F238E27FC236}">
                <a16:creationId xmlns:a16="http://schemas.microsoft.com/office/drawing/2014/main" id="{6D1BA023-F2CD-C9B8-398A-426FCCC3F34E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9" b="33218"/>
          <a:stretch/>
        </p:blipFill>
        <p:spPr bwMode="auto">
          <a:xfrm>
            <a:off x="7073983" y="3918156"/>
            <a:ext cx="466869" cy="14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F973BB56-3002-5D73-9EFC-5625E4543DBF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157" y="3912690"/>
            <a:ext cx="502806" cy="14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B4BBA5DC-D27F-E6E7-23CF-690285E8F1C6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56" y="3841688"/>
            <a:ext cx="696789" cy="33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logo with a anchor in a circle&#10;&#10;AI-generated content may be incorrect.">
            <a:extLst>
              <a:ext uri="{FF2B5EF4-FFF2-40B4-BE49-F238E27FC236}">
                <a16:creationId xmlns:a16="http://schemas.microsoft.com/office/drawing/2014/main" id="{D8FD56DC-CBEB-3FFE-5092-7BFA444968B6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113" y="3786021"/>
            <a:ext cx="549566" cy="3410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99476A-9C74-EF8B-B9BA-716EF2382D9F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241090" y="2880076"/>
            <a:ext cx="2457536" cy="1002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On-time delivery, sustainability, crisis readiness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47D531-8A4D-3C32-6090-85646B51E817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295139" y="5397053"/>
            <a:ext cx="3202724" cy="694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Use Multi-Criteria Decision Analysis to quantify strengths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6FCC7B-EBF4-4CD5-B7EE-C25C933D04E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320840" y="2916956"/>
            <a:ext cx="2457536" cy="694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>
                <a:latin typeface="Times New Roman"/>
                <a:ea typeface="等线"/>
                <a:cs typeface="Times New Roman"/>
              </a:rPr>
              <a:t>Global players + motorsport specialists</a:t>
            </a:r>
          </a:p>
        </p:txBody>
      </p:sp>
      <p:pic>
        <p:nvPicPr>
          <p:cNvPr id="24" name="Picture 2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4A198D2-D838-7897-9FAD-602553E730A6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91" y="1352127"/>
            <a:ext cx="972000" cy="972000"/>
          </a:xfrm>
          <a:prstGeom prst="rect">
            <a:avLst/>
          </a:prstGeom>
        </p:spPr>
      </p:pic>
      <p:pic>
        <p:nvPicPr>
          <p:cNvPr id="25" name="Picture 2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1ADB58B-D443-C6B9-FF7F-8E127C51FCFC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35" y="4949181"/>
            <a:ext cx="1028167" cy="1028167"/>
          </a:xfrm>
          <a:prstGeom prst="rect">
            <a:avLst/>
          </a:prstGeom>
        </p:spPr>
      </p:pic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7267F8B-A22F-046E-5B37-67F782B2E808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335" y="4921924"/>
            <a:ext cx="1028167" cy="1028167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A5BD376-C773-70A7-2FF7-494CF805C281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368659" y="1131009"/>
            <a:ext cx="2448000" cy="3168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7782C6D-BCCD-B163-5237-6DC9F386B595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3243949" y="1128363"/>
            <a:ext cx="2448000" cy="3168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B37308C-EFB1-4450-9DAC-4AB4F95B6CA1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6293220" y="1104821"/>
            <a:ext cx="2448000" cy="3168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986A58F-9170-6EEC-B456-56E5ABDC9740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9166301" y="1104822"/>
            <a:ext cx="2448000" cy="3168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527FA1B-1490-957B-F5D9-5128FDA7518C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340958" y="4494107"/>
            <a:ext cx="5328000" cy="1800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697A05D-8857-0497-05B9-E2E9C211217C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6292776" y="4491187"/>
            <a:ext cx="5328000" cy="1800000"/>
          </a:xfrm>
          <a:prstGeom prst="roundRect">
            <a:avLst>
              <a:gd name="adj" fmla="val 7945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Picture 32" descr="A yellow and pink triangle with a red warning light&#10;&#10;AI-generated content may be incorrect.">
            <a:extLst>
              <a:ext uri="{FF2B5EF4-FFF2-40B4-BE49-F238E27FC236}">
                <a16:creationId xmlns:a16="http://schemas.microsoft.com/office/drawing/2014/main" id="{E3E7D473-2D5F-32B4-84BA-304D52976B67}"/>
              </a:ext>
            </a:extLst>
          </p:cNvPr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867" y="3882723"/>
            <a:ext cx="310154" cy="310154"/>
          </a:xfrm>
          <a:prstGeom prst="rect">
            <a:avLst/>
          </a:prstGeom>
        </p:spPr>
      </p:pic>
      <p:pic>
        <p:nvPicPr>
          <p:cNvPr id="34" name="Picture 33" descr="A cartoon of a delivery truck with a clock on top&#10;&#10;AI-generated content may be incorrect.">
            <a:extLst>
              <a:ext uri="{FF2B5EF4-FFF2-40B4-BE49-F238E27FC236}">
                <a16:creationId xmlns:a16="http://schemas.microsoft.com/office/drawing/2014/main" id="{E2928EFF-8C76-083B-6D6C-C9FC66C85C79}"/>
              </a:ext>
            </a:extLst>
          </p:cNvPr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63" y="3874623"/>
            <a:ext cx="323857" cy="323857"/>
          </a:xfrm>
          <a:prstGeom prst="rect">
            <a:avLst/>
          </a:prstGeom>
        </p:spPr>
      </p:pic>
      <p:pic>
        <p:nvPicPr>
          <p:cNvPr id="35" name="Picture 34" descr="A red and blue price tags on a scale&#10;&#10;AI-generated content may be incorrect.">
            <a:extLst>
              <a:ext uri="{FF2B5EF4-FFF2-40B4-BE49-F238E27FC236}">
                <a16:creationId xmlns:a16="http://schemas.microsoft.com/office/drawing/2014/main" id="{2662CB80-B088-ED23-C062-3174184D1038}"/>
              </a:ext>
            </a:extLst>
          </p:cNvPr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067" y="3786347"/>
            <a:ext cx="340708" cy="340708"/>
          </a:xfrm>
          <a:prstGeom prst="rect">
            <a:avLst/>
          </a:prstGeom>
        </p:spPr>
      </p:pic>
      <p:pic>
        <p:nvPicPr>
          <p:cNvPr id="36" name="Picture 35" descr="A magnifying glass and a map pointer&#10;&#10;AI-generated content may be incorrect.">
            <a:extLst>
              <a:ext uri="{FF2B5EF4-FFF2-40B4-BE49-F238E27FC236}">
                <a16:creationId xmlns:a16="http://schemas.microsoft.com/office/drawing/2014/main" id="{B6F62703-6E20-7B55-3A4B-0A0AA3CAFBF3}"/>
              </a:ext>
            </a:extLst>
          </p:cNvPr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87" y="5742678"/>
            <a:ext cx="262262" cy="262262"/>
          </a:xfrm>
          <a:prstGeom prst="rect">
            <a:avLst/>
          </a:prstGeom>
        </p:spPr>
      </p:pic>
      <p:pic>
        <p:nvPicPr>
          <p:cNvPr id="37" name="Picture 36" descr="A blue and white diagram&#10;&#10;AI-generated content may be incorrect.">
            <a:extLst>
              <a:ext uri="{FF2B5EF4-FFF2-40B4-BE49-F238E27FC236}">
                <a16:creationId xmlns:a16="http://schemas.microsoft.com/office/drawing/2014/main" id="{525D5177-9D48-44D1-A9C0-693E040577FA}"/>
              </a:ext>
            </a:extLst>
          </p:cNvPr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49" y="3778046"/>
            <a:ext cx="349009" cy="349009"/>
          </a:xfrm>
          <a:prstGeom prst="rect">
            <a:avLst/>
          </a:prstGeom>
        </p:spPr>
      </p:pic>
      <p:pic>
        <p:nvPicPr>
          <p:cNvPr id="38" name="Picture 37" descr="A green logo with a leaf in the middle&#10;&#10;AI-generated content may be incorrect.">
            <a:extLst>
              <a:ext uri="{FF2B5EF4-FFF2-40B4-BE49-F238E27FC236}">
                <a16:creationId xmlns:a16="http://schemas.microsoft.com/office/drawing/2014/main" id="{0546EA14-A73B-816F-8267-2F9E39759BDE}"/>
              </a:ext>
            </a:extLst>
          </p:cNvPr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80" y="3874623"/>
            <a:ext cx="330742" cy="330742"/>
          </a:xfrm>
          <a:prstGeom prst="rect">
            <a:avLst/>
          </a:prstGeom>
        </p:spPr>
      </p:pic>
      <p:pic>
        <p:nvPicPr>
          <p:cNvPr id="39" name="Picture 38" descr="A computer screen with a eye and two monitors&#10;&#10;AI-generated content may be incorrect.">
            <a:extLst>
              <a:ext uri="{FF2B5EF4-FFF2-40B4-BE49-F238E27FC236}">
                <a16:creationId xmlns:a16="http://schemas.microsoft.com/office/drawing/2014/main" id="{CDFA5834-9ADC-8EAE-42C8-D90526C9A5CB}"/>
              </a:ext>
            </a:extLst>
          </p:cNvPr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294" y="5339231"/>
            <a:ext cx="354388" cy="354388"/>
          </a:xfrm>
          <a:prstGeom prst="rect">
            <a:avLst/>
          </a:prstGeom>
        </p:spPr>
      </p:pic>
      <p:pic>
        <p:nvPicPr>
          <p:cNvPr id="40" name="Picture 39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9FD9D34F-E759-EFBD-5754-44BE3BCA8A43}"/>
              </a:ext>
            </a:extLst>
          </p:cNvPr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57" y="3743909"/>
            <a:ext cx="416192" cy="416192"/>
          </a:xfrm>
          <a:prstGeom prst="rect">
            <a:avLst/>
          </a:prstGeom>
        </p:spPr>
      </p:pic>
      <p:pic>
        <p:nvPicPr>
          <p:cNvPr id="41" name="Picture 40" descr="A blue and black graphic with circles and lines&#10;&#10;AI-generated content may be incorrect.">
            <a:extLst>
              <a:ext uri="{FF2B5EF4-FFF2-40B4-BE49-F238E27FC236}">
                <a16:creationId xmlns:a16="http://schemas.microsoft.com/office/drawing/2014/main" id="{7D0CFD69-9ADB-ED7D-C683-D7D54AE2C6EC}"/>
              </a:ext>
            </a:extLst>
          </p:cNvPr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093" y="3820878"/>
            <a:ext cx="340708" cy="340708"/>
          </a:xfrm>
          <a:prstGeom prst="rect">
            <a:avLst/>
          </a:prstGeom>
        </p:spPr>
      </p:pic>
      <p:pic>
        <p:nvPicPr>
          <p:cNvPr id="42" name="Picture 4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7039EC0-5549-D25D-5EEA-88222B17A0DA}"/>
              </a:ext>
            </a:extLst>
          </p:cNvPr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883367" y="5358080"/>
            <a:ext cx="278002" cy="278002"/>
          </a:xfrm>
          <a:prstGeom prst="rect">
            <a:avLst/>
          </a:prstGeom>
        </p:spPr>
      </p:pic>
      <p:pic>
        <p:nvPicPr>
          <p:cNvPr id="43" name="Picture 42" descr="A hand holding boxes&#10;&#10;AI-generated content may be incorrect.">
            <a:extLst>
              <a:ext uri="{FF2B5EF4-FFF2-40B4-BE49-F238E27FC236}">
                <a16:creationId xmlns:a16="http://schemas.microsoft.com/office/drawing/2014/main" id="{DBF98659-50C7-E53D-E3AC-F734986815ED}"/>
              </a:ext>
            </a:extLst>
          </p:cNvPr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097" y="5747315"/>
            <a:ext cx="291272" cy="291272"/>
          </a:xfrm>
          <a:prstGeom prst="rect">
            <a:avLst/>
          </a:prstGeom>
        </p:spPr>
      </p:pic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33A064D5-8572-1992-BF55-5B002FE5B01B}"/>
              </a:ext>
            </a:extLst>
          </p:cNvPr>
          <p:cNvSpPr txBox="1">
            <a:spLocks/>
          </p:cNvSpPr>
          <p:nvPr>
            <p:custDataLst>
              <p:tags r:id="rId41"/>
            </p:custDataLst>
          </p:nvPr>
        </p:nvSpPr>
        <p:spPr>
          <a:xfrm>
            <a:off x="334169" y="703514"/>
            <a:ext cx="8019013" cy="23946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/>
                <a:ea typeface="+mn-lt"/>
                <a:cs typeface="+mn-lt"/>
              </a:rPr>
              <a:t>What’s the process to find the best?</a:t>
            </a:r>
            <a:endParaRPr lang="en-US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0400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19AA658-8A7B-FB5D-0B8C-D6D4D96068F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34169" y="120869"/>
            <a:ext cx="7241630" cy="4868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Multi-Criteria Decision Matrix (MCDA)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B376BC-8149-ED06-6E7A-092953CA62E1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7255165" y="1314896"/>
            <a:ext cx="0" cy="4982527"/>
          </a:xfrm>
          <a:prstGeom prst="line">
            <a:avLst/>
          </a:prstGeom>
          <a:ln w="12700" cap="sq">
            <a:solidFill>
              <a:srgbClr val="000000"/>
            </a:solidFill>
            <a:prstDash val="dash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726A3A-49BA-C431-FAF3-2E7FD23484B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171915622"/>
              </p:ext>
            </p:extLst>
          </p:nvPr>
        </p:nvGraphicFramePr>
        <p:xfrm>
          <a:off x="392547" y="1297858"/>
          <a:ext cx="6681361" cy="499479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820549">
                  <a:extLst>
                    <a:ext uri="{9D8B030D-6E8A-4147-A177-3AD203B41FA5}">
                      <a16:colId xmlns:a16="http://schemas.microsoft.com/office/drawing/2014/main" val="1699225238"/>
                    </a:ext>
                  </a:extLst>
                </a:gridCol>
                <a:gridCol w="1478017">
                  <a:extLst>
                    <a:ext uri="{9D8B030D-6E8A-4147-A177-3AD203B41FA5}">
                      <a16:colId xmlns:a16="http://schemas.microsoft.com/office/drawing/2014/main" val="4205201021"/>
                    </a:ext>
                  </a:extLst>
                </a:gridCol>
                <a:gridCol w="2382795">
                  <a:extLst>
                    <a:ext uri="{9D8B030D-6E8A-4147-A177-3AD203B41FA5}">
                      <a16:colId xmlns:a16="http://schemas.microsoft.com/office/drawing/2014/main" val="1784571313"/>
                    </a:ext>
                  </a:extLst>
                </a:gridCol>
              </a:tblGrid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Times New Roman"/>
                        </a:rPr>
                        <a:t>Criteria</a:t>
                      </a:r>
                      <a:endParaRPr lang="zh-CN" sz="2000" b="1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Times New Roman"/>
                        </a:rPr>
                        <a:t>Weight (%)</a:t>
                      </a:r>
                      <a:endParaRPr lang="zh-CN" sz="2000" b="1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Times New Roman"/>
                        </a:rPr>
                        <a:t>Why it matters</a:t>
                      </a:r>
                      <a:endParaRPr lang="zh-CN" sz="2000" b="1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21978"/>
                  </a:ext>
                </a:extLst>
              </a:tr>
              <a:tr h="56540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Sustainability (CO₂, circularity)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20%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Audi F1’s green agenda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861399"/>
                  </a:ext>
                </a:extLst>
              </a:tr>
              <a:tr h="68328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Delivery performance (OTD, lead time)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15%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Can’t afford delays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215166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Cost efficiency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15%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Value over lowest price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765340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Experience in motorsport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15%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Speed, secrecy, reliability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852775"/>
                  </a:ext>
                </a:extLst>
              </a:tr>
              <a:tr h="68328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Tech capabilities (API, tracking)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10%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Real-time visibility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82659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Crisis flexibility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10%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Customs delays, rerouting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350974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Reputation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References, case studies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433047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Financial stability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No collapse mid-season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881648"/>
                  </a:ext>
                </a:extLst>
              </a:tr>
              <a:tr h="437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Innovation potential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latin typeface="Times New Roman"/>
                        </a:rPr>
                        <a:t>5%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Times New Roman"/>
                        </a:rPr>
                        <a:t>Forward-looking partners</a:t>
                      </a:r>
                      <a:endParaRPr lang="zh-CN" altLang="en-US" sz="1600">
                        <a:latin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9346"/>
                  </a:ext>
                </a:extLst>
              </a:tr>
            </a:tbl>
          </a:graphicData>
        </a:graphic>
      </p:graphicFrame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4717861-B0D0-F1D0-79E1-3538C9D77DB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207" y="5099337"/>
            <a:ext cx="443574" cy="443574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926620A-AEB2-7009-9FB1-FBB0BBEEF169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337897203"/>
              </p:ext>
            </p:extLst>
          </p:nvPr>
        </p:nvGraphicFramePr>
        <p:xfrm>
          <a:off x="7314348" y="1244009"/>
          <a:ext cx="4563019" cy="3642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53145D0-55AA-F89C-13D3-3522F55444B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031856" y="4982490"/>
            <a:ext cx="41511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en-US">
                <a:latin typeface="Times New Roman"/>
                <a:cs typeface="Times New Roman"/>
              </a:rPr>
              <a:t>We prioritize sustainability and F1-specific expertise over lowest-cost offers.</a:t>
            </a:r>
            <a:endParaRPr lang="en-GB">
              <a:latin typeface="Times New Roman"/>
              <a:cs typeface="Times New Roman"/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2F193940-0579-AFD7-597C-1E32F098A76D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34169" y="607723"/>
            <a:ext cx="8019013" cy="23946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>
                <a:latin typeface="Times New Roman"/>
                <a:ea typeface="+mn-lt"/>
                <a:cs typeface="+mn-lt"/>
              </a:rPr>
              <a:t>The metrics of evaluation model</a:t>
            </a:r>
            <a:endParaRPr lang="en-US">
              <a:latin typeface="Times New Roman"/>
            </a:endParaRPr>
          </a:p>
        </p:txBody>
      </p:sp>
      <p:pic>
        <p:nvPicPr>
          <p:cNvPr id="3" name="Picture 16" descr="F1 (Formula 1) Logo, symbol, meaning, history, PNG, brand">
            <a:extLst>
              <a:ext uri="{FF2B5EF4-FFF2-40B4-BE49-F238E27FC236}">
                <a16:creationId xmlns:a16="http://schemas.microsoft.com/office/drawing/2014/main" id="{9060AA01-14B7-B021-0BFF-360CA7DA179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125" r="97526">
                        <a14:foregroundMark x1="7370" y1="69028" x2="7370" y2="69028"/>
                        <a14:foregroundMark x1="30000" y1="63796" x2="30000" y2="63796"/>
                        <a14:foregroundMark x1="3125" y1="70231" x2="3125" y2="70231"/>
                        <a14:foregroundMark x1="82448" y1="48056" x2="82448" y2="48056"/>
                        <a14:foregroundMark x1="82448" y1="48056" x2="82448" y2="48056"/>
                        <a14:foregroundMark x1="94583" y1="32917" x2="94583" y2="32917"/>
                        <a14:foregroundMark x1="97526" y1="29398" x2="97526" y2="29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909" y="1927122"/>
            <a:ext cx="1284350" cy="100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963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684&quot;/&gt;&lt;CPresentation id=&quot;1&quot;&gt;&lt;m_precDefaultNumber&gt;&lt;m_bNumberIsYear val=&quot;1&quot;/&gt;&lt;m_chMinusSymbol&gt;-&lt;/m_chMinusSymbol&gt;&lt;m_chDecimalSymbol17909&gt;.&lt;/m_chDecimalSymbol17909&gt;&lt;m_nGroupingDigits17909 val=&quot;2147483647&quot;/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2147483647&quot;/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1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ALREADY-CHECKED" val="TRU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LREADY-CHECKED" val="TRUE"/>
</p:tagLst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Nikhil Agarwal</dc:creator>
  <cp:revision>3</cp:revision>
  <dcterms:created xsi:type="dcterms:W3CDTF">2025-04-06T10:10:39Z</dcterms:created>
  <dcterms:modified xsi:type="dcterms:W3CDTF">2025-04-16T11:27:52Z</dcterms:modified>
</cp:coreProperties>
</file>