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b" ContentType="application/vnd.ms-excel.sheet.binary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2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notesSlides/notesSlide4.xml" ContentType="application/vnd.openxmlformats-officedocument.presentationml.notesSlide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notesSlides/notesSlide6.xml" ContentType="application/vnd.openxmlformats-officedocument.presentationml.notesSlide+xml"/>
  <Override PartName="/ppt/tags/tag26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1" r:id="rId4"/>
    <p:sldMasterId id="2147483785" r:id="rId5"/>
  </p:sldMasterIdLst>
  <p:notesMasterIdLst>
    <p:notesMasterId r:id="rId25"/>
  </p:notesMasterIdLst>
  <p:handoutMasterIdLst>
    <p:handoutMasterId r:id="rId26"/>
  </p:handoutMasterIdLst>
  <p:sldIdLst>
    <p:sldId id="854" r:id="rId6"/>
    <p:sldId id="2147473126" r:id="rId7"/>
    <p:sldId id="876" r:id="rId8"/>
    <p:sldId id="2147473127" r:id="rId9"/>
    <p:sldId id="2147473124" r:id="rId10"/>
    <p:sldId id="2147473123" r:id="rId11"/>
    <p:sldId id="2147473122" r:id="rId12"/>
    <p:sldId id="558" r:id="rId13"/>
    <p:sldId id="2147473128" r:id="rId14"/>
    <p:sldId id="887" r:id="rId15"/>
    <p:sldId id="890" r:id="rId16"/>
    <p:sldId id="892" r:id="rId17"/>
    <p:sldId id="894" r:id="rId18"/>
    <p:sldId id="889" r:id="rId19"/>
    <p:sldId id="893" r:id="rId20"/>
    <p:sldId id="896" r:id="rId21"/>
    <p:sldId id="2147473129" r:id="rId22"/>
    <p:sldId id="2147473125" r:id="rId23"/>
    <p:sldId id="2147473130" r:id="rId24"/>
  </p:sldIdLst>
  <p:sldSz cx="12192000" cy="6858000"/>
  <p:notesSz cx="6797675" cy="9928225"/>
  <p:custDataLst>
    <p:tags r:id="rId27"/>
  </p:custData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" id="{E2F066E6-5189-4529-98E9-FAADD1BA8623}">
          <p14:sldIdLst>
            <p14:sldId id="854"/>
            <p14:sldId id="2147473126"/>
            <p14:sldId id="876"/>
            <p14:sldId id="2147473127"/>
            <p14:sldId id="2147473124"/>
            <p14:sldId id="2147473123"/>
            <p14:sldId id="2147473122"/>
            <p14:sldId id="558"/>
            <p14:sldId id="2147473128"/>
            <p14:sldId id="887"/>
            <p14:sldId id="890"/>
            <p14:sldId id="892"/>
            <p14:sldId id="894"/>
            <p14:sldId id="889"/>
            <p14:sldId id="893"/>
            <p14:sldId id="896"/>
            <p14:sldId id="2147473129"/>
            <p14:sldId id="2147473125"/>
            <p14:sldId id="2147473130"/>
          </p14:sldIdLst>
        </p14:section>
      </p14:sectionLst>
    </p:ext>
    <p:ext uri="{EFAFB233-063F-42B5-8137-9DF3F51BA10A}">
      <p15:sldGuideLst xmlns:p15="http://schemas.microsoft.com/office/powerpoint/2012/main">
        <p15:guide id="2" pos="1488" userDrawn="1">
          <p15:clr>
            <a:srgbClr val="A4A3A4"/>
          </p15:clr>
        </p15:guide>
        <p15:guide id="4" orient="horz" pos="709" userDrawn="1">
          <p15:clr>
            <a:srgbClr val="A4A3A4"/>
          </p15:clr>
        </p15:guide>
        <p15:guide id="5" orient="horz" pos="1536" userDrawn="1">
          <p15:clr>
            <a:srgbClr val="A4A3A4"/>
          </p15:clr>
        </p15:guide>
        <p15:guide id="6" pos="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D1461D-5D39-0E73-DB20-1FAB197E4473}" name="Tanya Gupta" initials="" userId="S::tanya.gupta@hhl.de::7eb6eda0-5c01-4a63-a52e-cc614cc44e91" providerId="AD"/>
  <p188:author id="{DC7E8830-6BF4-34E2-F54E-396954293582}" name="Purva Sangal" initials="" userId="S::purva.sangal@hhl.de::32ac6df7-82e4-41f5-9d46-287aabf612bd" providerId="AD"/>
  <p188:author id="{92DAAED0-1B96-7198-0AC7-E12D7B8E7C53}" name="Nitesh Malethia" initials="" userId="S::nitesh.malethia@hhl.de::ed2254af-8c93-4fdc-95a5-6fa9ea59ee39" providerId="AD"/>
  <p188:author id="{5A0856FC-4D61-3F0F-0EA9-ACFA939F21CB}" name="Shivanshu Sinha" initials="SS" userId="S::shivanshu.sinha@hhl.de::8c447c34-7259-4a22-91d1-3ae04bb714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FF0000"/>
    <a:srgbClr val="983435"/>
    <a:srgbClr val="F6A89B"/>
    <a:srgbClr val="FF7E79"/>
    <a:srgbClr val="FF2600"/>
    <a:srgbClr val="FF7C7C"/>
    <a:srgbClr val="FF4939"/>
    <a:srgbClr val="FF6E6A"/>
    <a:srgbClr val="F3C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528BBA-A700-2C49-A202-F4228A5D0F7F}" v="57482" dt="2025-03-29T17:30:26.6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08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>
        <p:guide pos="1488"/>
        <p:guide orient="horz" pos="709"/>
        <p:guide orient="horz" pos="1536"/>
        <p:guide pos="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ya Gupta" userId="7eb6eda0-5c01-4a63-a52e-cc614cc44e91" providerId="ADAL" clId="{9ECE7620-CD27-2E4F-ACCF-2B62E3158541}"/>
    <pc:docChg chg="undo custSel delSld modSld modSection">
      <pc:chgData name="Tanya Gupta" userId="7eb6eda0-5c01-4a63-a52e-cc614cc44e91" providerId="ADAL" clId="{9ECE7620-CD27-2E4F-ACCF-2B62E3158541}" dt="2025-03-27T20:16:54.619" v="379" actId="2696"/>
      <pc:docMkLst>
        <pc:docMk/>
      </pc:docMkLst>
      <pc:sldChg chg="addSp delSp modSp mod">
        <pc:chgData name="Tanya Gupta" userId="7eb6eda0-5c01-4a63-a52e-cc614cc44e91" providerId="ADAL" clId="{9ECE7620-CD27-2E4F-ACCF-2B62E3158541}" dt="2025-03-27T20:16:30.179" v="377" actId="1076"/>
        <pc:sldMkLst>
          <pc:docMk/>
          <pc:sldMk cId="873203748" sldId="558"/>
        </pc:sldMkLst>
        <pc:spChg chg="mod">
          <ac:chgData name="Tanya Gupta" userId="7eb6eda0-5c01-4a63-a52e-cc614cc44e91" providerId="ADAL" clId="{9ECE7620-CD27-2E4F-ACCF-2B62E3158541}" dt="2025-03-27T20:12:37.328" v="337" actId="207"/>
          <ac:spMkLst>
            <pc:docMk/>
            <pc:sldMk cId="873203748" sldId="558"/>
            <ac:spMk id="23" creationId="{D55DFD00-B227-CB1A-B6BA-0E50B3D9AF41}"/>
          </ac:spMkLst>
        </pc:spChg>
        <pc:spChg chg="mod">
          <ac:chgData name="Tanya Gupta" userId="7eb6eda0-5c01-4a63-a52e-cc614cc44e91" providerId="ADAL" clId="{9ECE7620-CD27-2E4F-ACCF-2B62E3158541}" dt="2025-03-27T20:12:41.530" v="338" actId="207"/>
          <ac:spMkLst>
            <pc:docMk/>
            <pc:sldMk cId="873203748" sldId="558"/>
            <ac:spMk id="26" creationId="{74ACDC0A-A96B-F82E-B387-875EE68D0A84}"/>
          </ac:spMkLst>
        </pc:spChg>
        <pc:spChg chg="mod">
          <ac:chgData name="Tanya Gupta" userId="7eb6eda0-5c01-4a63-a52e-cc614cc44e91" providerId="ADAL" clId="{9ECE7620-CD27-2E4F-ACCF-2B62E3158541}" dt="2025-03-27T20:12:49.966" v="339" actId="207"/>
          <ac:spMkLst>
            <pc:docMk/>
            <pc:sldMk cId="873203748" sldId="558"/>
            <ac:spMk id="27" creationId="{67CA46CB-1B63-C25A-13D5-96B1C9405826}"/>
          </ac:spMkLst>
        </pc:spChg>
        <pc:spChg chg="mod">
          <ac:chgData name="Tanya Gupta" userId="7eb6eda0-5c01-4a63-a52e-cc614cc44e91" providerId="ADAL" clId="{9ECE7620-CD27-2E4F-ACCF-2B62E3158541}" dt="2025-03-27T20:12:53.068" v="340" actId="207"/>
          <ac:spMkLst>
            <pc:docMk/>
            <pc:sldMk cId="873203748" sldId="558"/>
            <ac:spMk id="28" creationId="{3F291FCF-3518-C364-582D-3AB30BD37135}"/>
          </ac:spMkLst>
        </pc:spChg>
        <pc:spChg chg="mod">
          <ac:chgData name="Tanya Gupta" userId="7eb6eda0-5c01-4a63-a52e-cc614cc44e91" providerId="ADAL" clId="{9ECE7620-CD27-2E4F-ACCF-2B62E3158541}" dt="2025-03-27T20:15:38.667" v="368" actId="108"/>
          <ac:spMkLst>
            <pc:docMk/>
            <pc:sldMk cId="873203748" sldId="558"/>
            <ac:spMk id="34" creationId="{0E5FFAE3-C152-C6EA-A750-9D30B5F26212}"/>
          </ac:spMkLst>
        </pc:spChg>
        <pc:spChg chg="mod">
          <ac:chgData name="Tanya Gupta" userId="7eb6eda0-5c01-4a63-a52e-cc614cc44e91" providerId="ADAL" clId="{9ECE7620-CD27-2E4F-ACCF-2B62E3158541}" dt="2025-03-27T20:16:23.281" v="374" actId="20577"/>
          <ac:spMkLst>
            <pc:docMk/>
            <pc:sldMk cId="873203748" sldId="558"/>
            <ac:spMk id="35" creationId="{D79EA0C7-25A9-242A-06EF-F82C6946FEAB}"/>
          </ac:spMkLst>
        </pc:spChg>
        <pc:spChg chg="mod">
          <ac:chgData name="Tanya Gupta" userId="7eb6eda0-5c01-4a63-a52e-cc614cc44e91" providerId="ADAL" clId="{9ECE7620-CD27-2E4F-ACCF-2B62E3158541}" dt="2025-03-27T20:16:30.179" v="377" actId="1076"/>
          <ac:spMkLst>
            <pc:docMk/>
            <pc:sldMk cId="873203748" sldId="558"/>
            <ac:spMk id="36" creationId="{9D1657EB-64F1-5B98-2F54-79E2981D1922}"/>
          </ac:spMkLst>
        </pc:spChg>
        <pc:spChg chg="mod">
          <ac:chgData name="Tanya Gupta" userId="7eb6eda0-5c01-4a63-a52e-cc614cc44e91" providerId="ADAL" clId="{9ECE7620-CD27-2E4F-ACCF-2B62E3158541}" dt="2025-03-27T20:11:00.964" v="239" actId="12"/>
          <ac:spMkLst>
            <pc:docMk/>
            <pc:sldMk cId="873203748" sldId="558"/>
            <ac:spMk id="37" creationId="{71559C85-C614-6E2E-02A3-E468D6CD7C99}"/>
          </ac:spMkLst>
        </pc:spChg>
        <pc:spChg chg="mod">
          <ac:chgData name="Tanya Gupta" userId="7eb6eda0-5c01-4a63-a52e-cc614cc44e91" providerId="ADAL" clId="{9ECE7620-CD27-2E4F-ACCF-2B62E3158541}" dt="2025-03-27T20:11:23.534" v="300" actId="948"/>
          <ac:spMkLst>
            <pc:docMk/>
            <pc:sldMk cId="873203748" sldId="558"/>
            <ac:spMk id="45" creationId="{7ADA5DFD-243E-0621-0B76-D5F4C61DAFA2}"/>
          </ac:spMkLst>
        </pc:spChg>
        <pc:graphicFrameChg chg="mod">
          <ac:chgData name="Tanya Gupta" userId="7eb6eda0-5c01-4a63-a52e-cc614cc44e91" providerId="ADAL" clId="{9ECE7620-CD27-2E4F-ACCF-2B62E3158541}" dt="2025-03-27T20:11:23.560" v="325"/>
          <ac:graphicFrameMkLst>
            <pc:docMk/>
            <pc:sldMk cId="873203748" sldId="558"/>
            <ac:graphicFrameMk id="10" creationId="{816494A8-BFF6-04E5-A4A2-020B8041E3D9}"/>
          </ac:graphicFrameMkLst>
        </pc:graphicFrameChg>
        <pc:cxnChg chg="mod">
          <ac:chgData name="Tanya Gupta" userId="7eb6eda0-5c01-4a63-a52e-cc614cc44e91" providerId="ADAL" clId="{9ECE7620-CD27-2E4F-ACCF-2B62E3158541}" dt="2025-03-27T20:12:24.347" v="335" actId="1076"/>
          <ac:cxnSpMkLst>
            <pc:docMk/>
            <pc:sldMk cId="873203748" sldId="558"/>
            <ac:cxnSpMk id="21" creationId="{6AB9DE90-932F-1F3F-4AAA-04202E7E0D82}"/>
          </ac:cxnSpMkLst>
        </pc:cxnChg>
      </pc:sldChg>
      <pc:sldChg chg="del">
        <pc:chgData name="Tanya Gupta" userId="7eb6eda0-5c01-4a63-a52e-cc614cc44e91" providerId="ADAL" clId="{9ECE7620-CD27-2E4F-ACCF-2B62E3158541}" dt="2025-03-27T20:16:50.485" v="378" actId="2696"/>
        <pc:sldMkLst>
          <pc:docMk/>
          <pc:sldMk cId="774537098" sldId="879"/>
        </pc:sldMkLst>
      </pc:sldChg>
      <pc:sldChg chg="addSp delSp modSp mod">
        <pc:chgData name="Tanya Gupta" userId="7eb6eda0-5c01-4a63-a52e-cc614cc44e91" providerId="ADAL" clId="{9ECE7620-CD27-2E4F-ACCF-2B62E3158541}" dt="2025-03-27T20:14:28.505" v="364"/>
        <pc:sldMkLst>
          <pc:docMk/>
          <pc:sldMk cId="1102632373" sldId="885"/>
        </pc:sldMkLst>
      </pc:sldChg>
      <pc:sldChg chg="del">
        <pc:chgData name="Tanya Gupta" userId="7eb6eda0-5c01-4a63-a52e-cc614cc44e91" providerId="ADAL" clId="{9ECE7620-CD27-2E4F-ACCF-2B62E3158541}" dt="2025-03-27T20:16:54.619" v="379" actId="2696"/>
        <pc:sldMkLst>
          <pc:docMk/>
          <pc:sldMk cId="1763777313" sldId="886"/>
        </pc:sldMkLst>
      </pc:sldChg>
      <pc:sldChg chg="modSp mod">
        <pc:chgData name="Tanya Gupta" userId="7eb6eda0-5c01-4a63-a52e-cc614cc44e91" providerId="ADAL" clId="{9ECE7620-CD27-2E4F-ACCF-2B62E3158541}" dt="2025-03-27T20:08:39.048" v="225" actId="1076"/>
        <pc:sldMkLst>
          <pc:docMk/>
          <pc:sldMk cId="2804798793" sldId="2147473122"/>
        </pc:sldMkLst>
        <pc:spChg chg="mod">
          <ac:chgData name="Tanya Gupta" userId="7eb6eda0-5c01-4a63-a52e-cc614cc44e91" providerId="ADAL" clId="{9ECE7620-CD27-2E4F-ACCF-2B62E3158541}" dt="2025-03-27T20:08:39.048" v="225" actId="1076"/>
          <ac:spMkLst>
            <pc:docMk/>
            <pc:sldMk cId="2804798793" sldId="2147473122"/>
            <ac:spMk id="2" creationId="{CD4B699B-61C2-AC8D-E5C9-47066990287D}"/>
          </ac:spMkLst>
        </pc:spChg>
      </pc:sldChg>
    </pc:docChg>
  </pc:docChgLst>
  <pc:docChgLst>
    <pc:chgData name="Purva Sangal" userId="32ac6df7-82e4-41f5-9d46-287aabf612bd" providerId="ADAL" clId="{5A528BBA-A700-2C49-A202-F4228A5D0F7F}"/>
    <pc:docChg chg="undo custSel addSld delSld modSld modMainMaster addSection delSection modSection">
      <pc:chgData name="Purva Sangal" userId="32ac6df7-82e4-41f5-9d46-287aabf612bd" providerId="ADAL" clId="{5A528BBA-A700-2C49-A202-F4228A5D0F7F}" dt="2025-03-29T17:30:26.662" v="68228"/>
      <pc:docMkLst>
        <pc:docMk/>
      </pc:docMkLst>
      <pc:sldChg chg="del">
        <pc:chgData name="Purva Sangal" userId="32ac6df7-82e4-41f5-9d46-287aabf612bd" providerId="ADAL" clId="{5A528BBA-A700-2C49-A202-F4228A5D0F7F}" dt="2025-03-28T18:13:20.111" v="67457" actId="2696"/>
        <pc:sldMkLst>
          <pc:docMk/>
          <pc:sldMk cId="3348920128" sldId="436"/>
        </pc:sldMkLst>
      </pc:sldChg>
      <pc:sldChg chg="addSp delSp modSp mod">
        <pc:chgData name="Purva Sangal" userId="32ac6df7-82e4-41f5-9d46-287aabf612bd" providerId="ADAL" clId="{5A528BBA-A700-2C49-A202-F4228A5D0F7F}" dt="2025-03-27T12:29:11.517" v="16708"/>
        <pc:sldMkLst>
          <pc:docMk/>
          <pc:sldMk cId="873203748" sldId="558"/>
        </pc:sldMkLst>
        <pc:spChg chg="mod">
          <ac:chgData name="Purva Sangal" userId="32ac6df7-82e4-41f5-9d46-287aabf612bd" providerId="ADAL" clId="{5A528BBA-A700-2C49-A202-F4228A5D0F7F}" dt="2025-03-26T13:43:39.377" v="11984" actId="12789"/>
          <ac:spMkLst>
            <pc:docMk/>
            <pc:sldMk cId="873203748" sldId="558"/>
            <ac:spMk id="23" creationId="{D55DFD00-B227-CB1A-B6BA-0E50B3D9AF41}"/>
          </ac:spMkLst>
        </pc:spChg>
        <pc:spChg chg="mod">
          <ac:chgData name="Purva Sangal" userId="32ac6df7-82e4-41f5-9d46-287aabf612bd" providerId="ADAL" clId="{5A528BBA-A700-2C49-A202-F4228A5D0F7F}" dt="2025-03-26T13:43:30.930" v="11983" actId="12789"/>
          <ac:spMkLst>
            <pc:docMk/>
            <pc:sldMk cId="873203748" sldId="558"/>
            <ac:spMk id="26" creationId="{74ACDC0A-A96B-F82E-B387-875EE68D0A84}"/>
          </ac:spMkLst>
        </pc:spChg>
        <pc:spChg chg="mod">
          <ac:chgData name="Purva Sangal" userId="32ac6df7-82e4-41f5-9d46-287aabf612bd" providerId="ADAL" clId="{5A528BBA-A700-2C49-A202-F4228A5D0F7F}" dt="2025-03-26T13:43:39.377" v="11984" actId="12789"/>
          <ac:spMkLst>
            <pc:docMk/>
            <pc:sldMk cId="873203748" sldId="558"/>
            <ac:spMk id="27" creationId="{67CA46CB-1B63-C25A-13D5-96B1C9405826}"/>
          </ac:spMkLst>
        </pc:spChg>
        <pc:spChg chg="mod">
          <ac:chgData name="Purva Sangal" userId="32ac6df7-82e4-41f5-9d46-287aabf612bd" providerId="ADAL" clId="{5A528BBA-A700-2C49-A202-F4228A5D0F7F}" dt="2025-03-26T13:43:30.930" v="11983" actId="12789"/>
          <ac:spMkLst>
            <pc:docMk/>
            <pc:sldMk cId="873203748" sldId="558"/>
            <ac:spMk id="28" creationId="{3F291FCF-3518-C364-582D-3AB30BD37135}"/>
          </ac:spMkLst>
        </pc:spChg>
        <pc:spChg chg="mod">
          <ac:chgData name="Purva Sangal" userId="32ac6df7-82e4-41f5-9d46-287aabf612bd" providerId="ADAL" clId="{5A528BBA-A700-2C49-A202-F4228A5D0F7F}" dt="2025-03-26T13:44:55.328" v="12042" actId="207"/>
          <ac:spMkLst>
            <pc:docMk/>
            <pc:sldMk cId="873203748" sldId="558"/>
            <ac:spMk id="30" creationId="{5909FE05-35D1-D49F-B4A2-7374DE4552B6}"/>
          </ac:spMkLst>
        </pc:spChg>
        <pc:spChg chg="mod">
          <ac:chgData name="Purva Sangal" userId="32ac6df7-82e4-41f5-9d46-287aabf612bd" providerId="ADAL" clId="{5A528BBA-A700-2C49-A202-F4228A5D0F7F}" dt="2025-03-26T13:44:55.328" v="12042" actId="207"/>
          <ac:spMkLst>
            <pc:docMk/>
            <pc:sldMk cId="873203748" sldId="558"/>
            <ac:spMk id="32" creationId="{5AA5F416-4A63-5F20-4678-AAE431B1EEF0}"/>
          </ac:spMkLst>
        </pc:spChg>
        <pc:spChg chg="mod">
          <ac:chgData name="Purva Sangal" userId="32ac6df7-82e4-41f5-9d46-287aabf612bd" providerId="ADAL" clId="{5A528BBA-A700-2C49-A202-F4228A5D0F7F}" dt="2025-03-26T13:43:50.812" v="11985" actId="12789"/>
          <ac:spMkLst>
            <pc:docMk/>
            <pc:sldMk cId="873203748" sldId="558"/>
            <ac:spMk id="34" creationId="{0E5FFAE3-C152-C6EA-A750-9D30B5F26212}"/>
          </ac:spMkLst>
        </pc:spChg>
        <pc:spChg chg="mod">
          <ac:chgData name="Purva Sangal" userId="32ac6df7-82e4-41f5-9d46-287aabf612bd" providerId="ADAL" clId="{5A528BBA-A700-2C49-A202-F4228A5D0F7F}" dt="2025-03-26T13:44:01.932" v="11987" actId="12789"/>
          <ac:spMkLst>
            <pc:docMk/>
            <pc:sldMk cId="873203748" sldId="558"/>
            <ac:spMk id="35" creationId="{D79EA0C7-25A9-242A-06EF-F82C6946FEAB}"/>
          </ac:spMkLst>
        </pc:spChg>
        <pc:spChg chg="mod">
          <ac:chgData name="Purva Sangal" userId="32ac6df7-82e4-41f5-9d46-287aabf612bd" providerId="ADAL" clId="{5A528BBA-A700-2C49-A202-F4228A5D0F7F}" dt="2025-03-26T13:43:50.812" v="11985" actId="12789"/>
          <ac:spMkLst>
            <pc:docMk/>
            <pc:sldMk cId="873203748" sldId="558"/>
            <ac:spMk id="36" creationId="{9D1657EB-64F1-5B98-2F54-79E2981D1922}"/>
          </ac:spMkLst>
        </pc:spChg>
        <pc:spChg chg="mod">
          <ac:chgData name="Purva Sangal" userId="32ac6df7-82e4-41f5-9d46-287aabf612bd" providerId="ADAL" clId="{5A528BBA-A700-2C49-A202-F4228A5D0F7F}" dt="2025-03-26T13:44:01.932" v="11987" actId="12789"/>
          <ac:spMkLst>
            <pc:docMk/>
            <pc:sldMk cId="873203748" sldId="558"/>
            <ac:spMk id="37" creationId="{71559C85-C614-6E2E-02A3-E468D6CD7C99}"/>
          </ac:spMkLst>
        </pc:spChg>
        <pc:spChg chg="mod">
          <ac:chgData name="Purva Sangal" userId="32ac6df7-82e4-41f5-9d46-287aabf612bd" providerId="ADAL" clId="{5A528BBA-A700-2C49-A202-F4228A5D0F7F}" dt="2025-03-26T13:39:00.179" v="11937" actId="1076"/>
          <ac:spMkLst>
            <pc:docMk/>
            <pc:sldMk cId="873203748" sldId="558"/>
            <ac:spMk id="38" creationId="{ACA563AB-B994-A7DD-CBF9-2F09A2FBC2DA}"/>
          </ac:spMkLst>
        </pc:spChg>
        <pc:spChg chg="mod">
          <ac:chgData name="Purva Sangal" userId="32ac6df7-82e4-41f5-9d46-287aabf612bd" providerId="ADAL" clId="{5A528BBA-A700-2C49-A202-F4228A5D0F7F}" dt="2025-03-26T13:45:04.899" v="12043" actId="207"/>
          <ac:spMkLst>
            <pc:docMk/>
            <pc:sldMk cId="873203748" sldId="558"/>
            <ac:spMk id="39" creationId="{422B2358-019D-4C5D-D793-F8D78713B2CF}"/>
          </ac:spMkLst>
        </pc:spChg>
        <pc:spChg chg="mod">
          <ac:chgData name="Purva Sangal" userId="32ac6df7-82e4-41f5-9d46-287aabf612bd" providerId="ADAL" clId="{5A528BBA-A700-2C49-A202-F4228A5D0F7F}" dt="2025-03-26T13:39:00.179" v="11937" actId="1076"/>
          <ac:spMkLst>
            <pc:docMk/>
            <pc:sldMk cId="873203748" sldId="558"/>
            <ac:spMk id="40" creationId="{0987AC39-88F6-49F0-45D8-7E9CE95B5C09}"/>
          </ac:spMkLst>
        </pc:spChg>
        <pc:spChg chg="mod">
          <ac:chgData name="Purva Sangal" userId="32ac6df7-82e4-41f5-9d46-287aabf612bd" providerId="ADAL" clId="{5A528BBA-A700-2C49-A202-F4228A5D0F7F}" dt="2025-03-26T13:45:04.899" v="12043" actId="207"/>
          <ac:spMkLst>
            <pc:docMk/>
            <pc:sldMk cId="873203748" sldId="558"/>
            <ac:spMk id="41" creationId="{90B21091-C476-5F86-1EF5-0F088052AA9A}"/>
          </ac:spMkLst>
        </pc:spChg>
        <pc:spChg chg="mod">
          <ac:chgData name="Purva Sangal" userId="32ac6df7-82e4-41f5-9d46-287aabf612bd" providerId="ADAL" clId="{5A528BBA-A700-2C49-A202-F4228A5D0F7F}" dt="2025-03-27T12:29:11.191" v="16336" actId="948"/>
          <ac:spMkLst>
            <pc:docMk/>
            <pc:sldMk cId="873203748" sldId="558"/>
            <ac:spMk id="45" creationId="{7ADA5DFD-243E-0621-0B76-D5F4C61DAFA2}"/>
          </ac:spMkLst>
        </pc:spChg>
        <pc:grpChg chg="mod">
          <ac:chgData name="Purva Sangal" userId="32ac6df7-82e4-41f5-9d46-287aabf612bd" providerId="ADAL" clId="{5A528BBA-A700-2C49-A202-F4228A5D0F7F}" dt="2025-03-26T13:38:48.648" v="11936" actId="1076"/>
          <ac:grpSpMkLst>
            <pc:docMk/>
            <pc:sldMk cId="873203748" sldId="558"/>
            <ac:grpSpMk id="29" creationId="{2F33BE8F-E99F-7CDD-B62A-5A16D75B031F}"/>
          </ac:grpSpMkLst>
        </pc:grpChg>
        <pc:graphicFrameChg chg="mod">
          <ac:chgData name="Purva Sangal" userId="32ac6df7-82e4-41f5-9d46-287aabf612bd" providerId="ADAL" clId="{5A528BBA-A700-2C49-A202-F4228A5D0F7F}" dt="2025-03-27T12:29:11.517" v="16708"/>
          <ac:graphicFrameMkLst>
            <pc:docMk/>
            <pc:sldMk cId="873203748" sldId="558"/>
            <ac:graphicFrameMk id="10" creationId="{816494A8-BFF6-04E5-A4A2-020B8041E3D9}"/>
          </ac:graphicFrameMkLst>
        </pc:graphicFrameChg>
        <pc:cxnChg chg="mod">
          <ac:chgData name="Purva Sangal" userId="32ac6df7-82e4-41f5-9d46-287aabf612bd" providerId="ADAL" clId="{5A528BBA-A700-2C49-A202-F4228A5D0F7F}" dt="2025-03-26T13:39:15.713" v="11939" actId="1076"/>
          <ac:cxnSpMkLst>
            <pc:docMk/>
            <pc:sldMk cId="873203748" sldId="558"/>
            <ac:cxnSpMk id="21" creationId="{6AB9DE90-932F-1F3F-4AAA-04202E7E0D82}"/>
          </ac:cxnSpMkLst>
        </pc:cxnChg>
        <pc:cxnChg chg="mod">
          <ac:chgData name="Purva Sangal" userId="32ac6df7-82e4-41f5-9d46-287aabf612bd" providerId="ADAL" clId="{5A528BBA-A700-2C49-A202-F4228A5D0F7F}" dt="2025-03-26T13:40:31.851" v="11958" actId="1038"/>
          <ac:cxnSpMkLst>
            <pc:docMk/>
            <pc:sldMk cId="873203748" sldId="558"/>
            <ac:cxnSpMk id="22" creationId="{DEDB203D-CA32-5D35-D7C3-AA8E411F2106}"/>
          </ac:cxnSpMkLst>
        </pc:cxnChg>
        <pc:cxnChg chg="mod">
          <ac:chgData name="Purva Sangal" userId="32ac6df7-82e4-41f5-9d46-287aabf612bd" providerId="ADAL" clId="{5A528BBA-A700-2C49-A202-F4228A5D0F7F}" dt="2025-03-26T13:40:55.255" v="11965" actId="1076"/>
          <ac:cxnSpMkLst>
            <pc:docMk/>
            <pc:sldMk cId="873203748" sldId="558"/>
            <ac:cxnSpMk id="24" creationId="{1E2ABF31-4BB8-CBA6-226A-008E4CDA78EF}"/>
          </ac:cxnSpMkLst>
        </pc:cxnChg>
        <pc:cxnChg chg="mod">
          <ac:chgData name="Purva Sangal" userId="32ac6df7-82e4-41f5-9d46-287aabf612bd" providerId="ADAL" clId="{5A528BBA-A700-2C49-A202-F4228A5D0F7F}" dt="2025-03-26T13:41:22.310" v="11968" actId="1076"/>
          <ac:cxnSpMkLst>
            <pc:docMk/>
            <pc:sldMk cId="873203748" sldId="558"/>
            <ac:cxnSpMk id="25" creationId="{488FF076-4BB1-852E-9B66-B7E50AA2A05F}"/>
          </ac:cxnSpMkLst>
        </pc:cxnChg>
      </pc:sldChg>
      <pc:sldChg chg="addSp delSp modSp del mod">
        <pc:chgData name="Purva Sangal" userId="32ac6df7-82e4-41f5-9d46-287aabf612bd" providerId="ADAL" clId="{5A528BBA-A700-2C49-A202-F4228A5D0F7F}" dt="2025-03-28T18:13:41.474" v="67461" actId="2696"/>
        <pc:sldMkLst>
          <pc:docMk/>
          <pc:sldMk cId="2864666957" sldId="838"/>
        </pc:sldMkLst>
      </pc:sldChg>
      <pc:sldChg chg="addSp delSp modSp mod">
        <pc:chgData name="Purva Sangal" userId="32ac6df7-82e4-41f5-9d46-287aabf612bd" providerId="ADAL" clId="{5A528BBA-A700-2C49-A202-F4228A5D0F7F}" dt="2025-03-28T18:49:41.466" v="67607"/>
        <pc:sldMkLst>
          <pc:docMk/>
          <pc:sldMk cId="1483388444" sldId="854"/>
        </pc:sldMkLst>
        <pc:spChg chg="mod">
          <ac:chgData name="Purva Sangal" userId="32ac6df7-82e4-41f5-9d46-287aabf612bd" providerId="ADAL" clId="{5A528BBA-A700-2C49-A202-F4228A5D0F7F}" dt="2025-03-27T12:29:11.213" v="16358" actId="948"/>
          <ac:spMkLst>
            <pc:docMk/>
            <pc:sldMk cId="1483388444" sldId="854"/>
            <ac:spMk id="3" creationId="{00000000-0000-0000-0000-000000000000}"/>
          </ac:spMkLst>
        </pc:spChg>
        <pc:spChg chg="mod">
          <ac:chgData name="Purva Sangal" userId="32ac6df7-82e4-41f5-9d46-287aabf612bd" providerId="ADAL" clId="{5A528BBA-A700-2C49-A202-F4228A5D0F7F}" dt="2025-03-28T18:49:11.910" v="67605" actId="20577"/>
          <ac:spMkLst>
            <pc:docMk/>
            <pc:sldMk cId="1483388444" sldId="854"/>
            <ac:spMk id="7" creationId="{138D5887-10E8-5A2F-F253-90435ECFB495}"/>
          </ac:spMkLst>
        </pc:spChg>
        <pc:spChg chg="add mod">
          <ac:chgData name="Purva Sangal" userId="32ac6df7-82e4-41f5-9d46-287aabf612bd" providerId="ADAL" clId="{5A528BBA-A700-2C49-A202-F4228A5D0F7F}" dt="2025-03-28T18:49:27.915" v="67606" actId="478"/>
          <ac:spMkLst>
            <pc:docMk/>
            <pc:sldMk cId="1483388444" sldId="854"/>
            <ac:spMk id="8" creationId="{324DA29E-D142-A088-D9D0-FDDE1EC021C3}"/>
          </ac:spMkLst>
        </pc:spChg>
        <pc:spChg chg="add mod">
          <ac:chgData name="Purva Sangal" userId="32ac6df7-82e4-41f5-9d46-287aabf612bd" providerId="ADAL" clId="{5A528BBA-A700-2C49-A202-F4228A5D0F7F}" dt="2025-03-28T18:49:41.466" v="67607"/>
          <ac:spMkLst>
            <pc:docMk/>
            <pc:sldMk cId="1483388444" sldId="854"/>
            <ac:spMk id="9" creationId="{EF3069F1-19FA-CAEB-99C8-5AE8F91606C6}"/>
          </ac:spMkLst>
        </pc:spChg>
        <pc:spChg chg="add mod">
          <ac:chgData name="Purva Sangal" userId="32ac6df7-82e4-41f5-9d46-287aabf612bd" providerId="ADAL" clId="{5A528BBA-A700-2C49-A202-F4228A5D0F7F}" dt="2025-03-28T18:49:41.466" v="67607"/>
          <ac:spMkLst>
            <pc:docMk/>
            <pc:sldMk cId="1483388444" sldId="854"/>
            <ac:spMk id="10" creationId="{ECF7949C-93E1-7153-1493-F984B2AF88A6}"/>
          </ac:spMkLst>
        </pc:spChg>
        <pc:spChg chg="add mod">
          <ac:chgData name="Purva Sangal" userId="32ac6df7-82e4-41f5-9d46-287aabf612bd" providerId="ADAL" clId="{5A528BBA-A700-2C49-A202-F4228A5D0F7F}" dt="2025-03-28T18:49:41.466" v="67607"/>
          <ac:spMkLst>
            <pc:docMk/>
            <pc:sldMk cId="1483388444" sldId="854"/>
            <ac:spMk id="11" creationId="{E422C25B-4439-8E58-57B1-EB093B798DF7}"/>
          </ac:spMkLst>
        </pc:spChg>
        <pc:spChg chg="add mod">
          <ac:chgData name="Purva Sangal" userId="32ac6df7-82e4-41f5-9d46-287aabf612bd" providerId="ADAL" clId="{5A528BBA-A700-2C49-A202-F4228A5D0F7F}" dt="2025-03-28T18:49:41.466" v="67607"/>
          <ac:spMkLst>
            <pc:docMk/>
            <pc:sldMk cId="1483388444" sldId="854"/>
            <ac:spMk id="12" creationId="{FDDF4F9E-6959-FAC3-CADA-EE2AE24AE3AC}"/>
          </ac:spMkLst>
        </pc:spChg>
        <pc:spChg chg="add mod">
          <ac:chgData name="Purva Sangal" userId="32ac6df7-82e4-41f5-9d46-287aabf612bd" providerId="ADAL" clId="{5A528BBA-A700-2C49-A202-F4228A5D0F7F}" dt="2025-03-28T18:49:41.466" v="67607"/>
          <ac:spMkLst>
            <pc:docMk/>
            <pc:sldMk cId="1483388444" sldId="854"/>
            <ac:spMk id="14" creationId="{8653CA0C-9A33-1EC4-4C3E-B785B378D27A}"/>
          </ac:spMkLst>
        </pc:spChg>
        <pc:graphicFrameChg chg="mod">
          <ac:chgData name="Purva Sangal" userId="32ac6df7-82e4-41f5-9d46-287aabf612bd" providerId="ADAL" clId="{5A528BBA-A700-2C49-A202-F4228A5D0F7F}" dt="2025-03-27T12:29:11.518" v="16712"/>
          <ac:graphicFrameMkLst>
            <pc:docMk/>
            <pc:sldMk cId="1483388444" sldId="854"/>
            <ac:graphicFrameMk id="4" creationId="{00000000-0000-0000-0000-000000000000}"/>
          </ac:graphicFrameMkLst>
        </pc:graphicFrameChg>
        <pc:picChg chg="add mod">
          <ac:chgData name="Purva Sangal" userId="32ac6df7-82e4-41f5-9d46-287aabf612bd" providerId="ADAL" clId="{5A528BBA-A700-2C49-A202-F4228A5D0F7F}" dt="2025-03-28T18:49:41.466" v="67607"/>
          <ac:picMkLst>
            <pc:docMk/>
            <pc:sldMk cId="1483388444" sldId="854"/>
            <ac:picMk id="13" creationId="{BE1DA433-5D54-3B94-1520-A56C1D2835D5}"/>
          </ac:picMkLst>
        </pc:picChg>
      </pc:sldChg>
      <pc:sldChg chg="addSp delSp modSp mod">
        <pc:chgData name="Purva Sangal" userId="32ac6df7-82e4-41f5-9d46-287aabf612bd" providerId="ADAL" clId="{5A528BBA-A700-2C49-A202-F4228A5D0F7F}" dt="2025-03-29T17:27:53.047" v="68038" actId="20577"/>
        <pc:sldMkLst>
          <pc:docMk/>
          <pc:sldMk cId="3536058653" sldId="876"/>
        </pc:sldMkLst>
        <pc:spChg chg="mod">
          <ac:chgData name="Purva Sangal" userId="32ac6df7-82e4-41f5-9d46-287aabf612bd" providerId="ADAL" clId="{5A528BBA-A700-2C49-A202-F4228A5D0F7F}" dt="2025-03-29T17:13:53.732" v="67982" actId="20577"/>
          <ac:spMkLst>
            <pc:docMk/>
            <pc:sldMk cId="3536058653" sldId="876"/>
            <ac:spMk id="4" creationId="{28D1262D-0C27-2962-0A63-5C0445A1A720}"/>
          </ac:spMkLst>
        </pc:spChg>
        <pc:spChg chg="mod">
          <ac:chgData name="Purva Sangal" userId="32ac6df7-82e4-41f5-9d46-287aabf612bd" providerId="ADAL" clId="{5A528BBA-A700-2C49-A202-F4228A5D0F7F}" dt="2025-03-29T17:27:53.047" v="68038" actId="20577"/>
          <ac:spMkLst>
            <pc:docMk/>
            <pc:sldMk cId="3536058653" sldId="876"/>
            <ac:spMk id="5" creationId="{BCAE8C33-EBC3-FFF1-771B-EFB8D8FCEBA0}"/>
          </ac:spMkLst>
        </pc:spChg>
        <pc:spChg chg="mod">
          <ac:chgData name="Purva Sangal" userId="32ac6df7-82e4-41f5-9d46-287aabf612bd" providerId="ADAL" clId="{5A528BBA-A700-2C49-A202-F4228A5D0F7F}" dt="2025-03-29T15:32:20.437" v="67659" actId="255"/>
          <ac:spMkLst>
            <pc:docMk/>
            <pc:sldMk cId="3536058653" sldId="876"/>
            <ac:spMk id="9" creationId="{668FC7E6-466E-EF17-81ED-D583F03DA2CF}"/>
          </ac:spMkLst>
        </pc:spChg>
        <pc:spChg chg="mod">
          <ac:chgData name="Purva Sangal" userId="32ac6df7-82e4-41f5-9d46-287aabf612bd" providerId="ADAL" clId="{5A528BBA-A700-2C49-A202-F4228A5D0F7F}" dt="2025-03-29T15:32:20.437" v="67659" actId="255"/>
          <ac:spMkLst>
            <pc:docMk/>
            <pc:sldMk cId="3536058653" sldId="876"/>
            <ac:spMk id="13" creationId="{450E4B1E-9EA3-D9C3-EBF6-28034DDB0B59}"/>
          </ac:spMkLst>
        </pc:spChg>
        <pc:spChg chg="mod">
          <ac:chgData name="Purva Sangal" userId="32ac6df7-82e4-41f5-9d46-287aabf612bd" providerId="ADAL" clId="{5A528BBA-A700-2C49-A202-F4228A5D0F7F}" dt="2025-03-29T15:37:35.110" v="67735" actId="108"/>
          <ac:spMkLst>
            <pc:docMk/>
            <pc:sldMk cId="3536058653" sldId="876"/>
            <ac:spMk id="14" creationId="{34628B52-656B-4FBA-1486-A0DBF69AA1C9}"/>
          </ac:spMkLst>
        </pc:spChg>
        <pc:spChg chg="mod">
          <ac:chgData name="Purva Sangal" userId="32ac6df7-82e4-41f5-9d46-287aabf612bd" providerId="ADAL" clId="{5A528BBA-A700-2C49-A202-F4228A5D0F7F}" dt="2025-03-29T17:15:42.786" v="68007" actId="20577"/>
          <ac:spMkLst>
            <pc:docMk/>
            <pc:sldMk cId="3536058653" sldId="876"/>
            <ac:spMk id="31" creationId="{C303AC07-D436-E888-7023-138D7A5A3D06}"/>
          </ac:spMkLst>
        </pc:spChg>
        <pc:spChg chg="mod">
          <ac:chgData name="Purva Sangal" userId="32ac6df7-82e4-41f5-9d46-287aabf612bd" providerId="ADAL" clId="{5A528BBA-A700-2C49-A202-F4228A5D0F7F}" dt="2025-03-29T17:27:00.495" v="68035" actId="20577"/>
          <ac:spMkLst>
            <pc:docMk/>
            <pc:sldMk cId="3536058653" sldId="876"/>
            <ac:spMk id="32" creationId="{EB4A6215-B9A6-F108-AB71-759C187581F8}"/>
          </ac:spMkLst>
        </pc:spChg>
      </pc:sldChg>
      <pc:sldChg chg="delSp modSp del mod">
        <pc:chgData name="Purva Sangal" userId="32ac6df7-82e4-41f5-9d46-287aabf612bd" providerId="ADAL" clId="{5A528BBA-A700-2C49-A202-F4228A5D0F7F}" dt="2025-03-28T18:13:27.830" v="67458" actId="2696"/>
        <pc:sldMkLst>
          <pc:docMk/>
          <pc:sldMk cId="439966038" sldId="877"/>
        </pc:sldMkLst>
      </pc:sldChg>
      <pc:sldChg chg="delSp modSp del mod">
        <pc:chgData name="Purva Sangal" userId="32ac6df7-82e4-41f5-9d46-287aabf612bd" providerId="ADAL" clId="{5A528BBA-A700-2C49-A202-F4228A5D0F7F}" dt="2025-03-28T18:13:16.677" v="67456" actId="2696"/>
        <pc:sldMkLst>
          <pc:docMk/>
          <pc:sldMk cId="1380877187" sldId="878"/>
        </pc:sldMkLst>
      </pc:sldChg>
      <pc:sldChg chg="delSp modSp mod">
        <pc:chgData name="Purva Sangal" userId="32ac6df7-82e4-41f5-9d46-287aabf612bd" providerId="ADAL" clId="{5A528BBA-A700-2C49-A202-F4228A5D0F7F}" dt="2025-03-26T13:46:22.673" v="12054" actId="478"/>
        <pc:sldMkLst>
          <pc:docMk/>
          <pc:sldMk cId="774537098" sldId="879"/>
        </pc:sldMkLst>
      </pc:sldChg>
      <pc:sldChg chg="delSp modSp del mod">
        <pc:chgData name="Purva Sangal" userId="32ac6df7-82e4-41f5-9d46-287aabf612bd" providerId="ADAL" clId="{5A528BBA-A700-2C49-A202-F4228A5D0F7F}" dt="2025-03-28T18:13:38.460" v="67460" actId="2696"/>
        <pc:sldMkLst>
          <pc:docMk/>
          <pc:sldMk cId="3588565692" sldId="881"/>
        </pc:sldMkLst>
      </pc:sldChg>
      <pc:sldChg chg="addSp delSp modSp del mod modClrScheme chgLayout">
        <pc:chgData name="Purva Sangal" userId="32ac6df7-82e4-41f5-9d46-287aabf612bd" providerId="ADAL" clId="{5A528BBA-A700-2C49-A202-F4228A5D0F7F}" dt="2025-03-29T17:30:20.238" v="68155" actId="2696"/>
        <pc:sldMkLst>
          <pc:docMk/>
          <pc:sldMk cId="4018164314" sldId="884"/>
        </pc:sldMkLst>
      </pc:sldChg>
      <pc:sldChg chg="addSp delSp modSp del mod">
        <pc:chgData name="Purva Sangal" userId="32ac6df7-82e4-41f5-9d46-287aabf612bd" providerId="ADAL" clId="{5A528BBA-A700-2C49-A202-F4228A5D0F7F}" dt="2025-03-28T18:13:33.511" v="67459" actId="2696"/>
        <pc:sldMkLst>
          <pc:docMk/>
          <pc:sldMk cId="1102632373" sldId="885"/>
        </pc:sldMkLst>
      </pc:sldChg>
      <pc:sldChg chg="delSp modSp mod">
        <pc:chgData name="Purva Sangal" userId="32ac6df7-82e4-41f5-9d46-287aabf612bd" providerId="ADAL" clId="{5A528BBA-A700-2C49-A202-F4228A5D0F7F}" dt="2025-03-26T13:46:19.848" v="12053" actId="478"/>
        <pc:sldMkLst>
          <pc:docMk/>
          <pc:sldMk cId="1763777313" sldId="886"/>
        </pc:sldMkLst>
      </pc:sldChg>
      <pc:sldChg chg="addSp delSp modSp mod">
        <pc:chgData name="Purva Sangal" userId="32ac6df7-82e4-41f5-9d46-287aabf612bd" providerId="ADAL" clId="{5A528BBA-A700-2C49-A202-F4228A5D0F7F}" dt="2025-03-28T18:07:22.464" v="67403" actId="108"/>
        <pc:sldMkLst>
          <pc:docMk/>
          <pc:sldMk cId="4194103711" sldId="887"/>
        </pc:sldMkLst>
        <pc:spChg chg="add mod">
          <ac:chgData name="Purva Sangal" userId="32ac6df7-82e4-41f5-9d46-287aabf612bd" providerId="ADAL" clId="{5A528BBA-A700-2C49-A202-F4228A5D0F7F}" dt="2025-03-28T17:37:54.848" v="66095" actId="1037"/>
          <ac:spMkLst>
            <pc:docMk/>
            <pc:sldMk cId="4194103711" sldId="887"/>
            <ac:spMk id="3" creationId="{E5F78167-EC2A-4E39-0AB2-F6EF1E1CAAB0}"/>
          </ac:spMkLst>
        </pc:spChg>
        <pc:spChg chg="mod">
          <ac:chgData name="Purva Sangal" userId="32ac6df7-82e4-41f5-9d46-287aabf612bd" providerId="ADAL" clId="{5A528BBA-A700-2C49-A202-F4228A5D0F7F}" dt="2025-03-27T12:29:11.356" v="16498"/>
          <ac:spMkLst>
            <pc:docMk/>
            <pc:sldMk cId="4194103711" sldId="887"/>
            <ac:spMk id="6" creationId="{00000000-0000-0000-0000-000000000000}"/>
          </ac:spMkLst>
        </pc:spChg>
        <pc:spChg chg="mod">
          <ac:chgData name="Purva Sangal" userId="32ac6df7-82e4-41f5-9d46-287aabf612bd" providerId="ADAL" clId="{5A528BBA-A700-2C49-A202-F4228A5D0F7F}" dt="2025-03-28T18:07:22.464" v="67403" actId="108"/>
          <ac:spMkLst>
            <pc:docMk/>
            <pc:sldMk cId="4194103711" sldId="887"/>
            <ac:spMk id="8" creationId="{00000000-0000-0000-0000-000000000000}"/>
          </ac:spMkLst>
        </pc:spChg>
        <pc:spChg chg="mod">
          <ac:chgData name="Purva Sangal" userId="32ac6df7-82e4-41f5-9d46-287aabf612bd" providerId="ADAL" clId="{5A528BBA-A700-2C49-A202-F4228A5D0F7F}" dt="2025-03-27T12:29:11.357" v="16499"/>
          <ac:spMkLst>
            <pc:docMk/>
            <pc:sldMk cId="4194103711" sldId="887"/>
            <ac:spMk id="11" creationId="{00000000-0000-0000-0000-000000000000}"/>
          </ac:spMkLst>
        </pc:spChg>
        <pc:spChg chg="add mod">
          <ac:chgData name="Purva Sangal" userId="32ac6df7-82e4-41f5-9d46-287aabf612bd" providerId="ADAL" clId="{5A528BBA-A700-2C49-A202-F4228A5D0F7F}" dt="2025-03-27T12:29:11.359" v="16501"/>
          <ac:spMkLst>
            <pc:docMk/>
            <pc:sldMk cId="4194103711" sldId="887"/>
            <ac:spMk id="44" creationId="{7247C620-DAC6-7AFF-6DD1-77788FCC2468}"/>
          </ac:spMkLst>
        </pc:spChg>
        <pc:spChg chg="add mod">
          <ac:chgData name="Purva Sangal" userId="32ac6df7-82e4-41f5-9d46-287aabf612bd" providerId="ADAL" clId="{5A528BBA-A700-2C49-A202-F4228A5D0F7F}" dt="2025-03-27T12:29:11.363" v="16517"/>
          <ac:spMkLst>
            <pc:docMk/>
            <pc:sldMk cId="4194103711" sldId="887"/>
            <ac:spMk id="1140" creationId="{D667FFBC-9810-5BFE-E98A-91A62C06EC97}"/>
          </ac:spMkLst>
        </pc:spChg>
        <pc:graphicFrameChg chg="add mod modVis">
          <ac:chgData name="Purva Sangal" userId="32ac6df7-82e4-41f5-9d46-287aabf612bd" providerId="ADAL" clId="{5A528BBA-A700-2C49-A202-F4228A5D0F7F}" dt="2025-03-27T12:29:11.513" v="16704"/>
          <ac:graphicFrameMkLst>
            <pc:docMk/>
            <pc:sldMk cId="4194103711" sldId="887"/>
            <ac:graphicFrameMk id="52" creationId="{7E24086A-14B6-8DF2-A1AC-206783714D28}"/>
          </ac:graphicFrameMkLst>
        </pc:graphicFrameChg>
        <pc:picChg chg="mod">
          <ac:chgData name="Purva Sangal" userId="32ac6df7-82e4-41f5-9d46-287aabf612bd" providerId="ADAL" clId="{5A528BBA-A700-2C49-A202-F4228A5D0F7F}" dt="2025-03-27T12:29:11.363" v="16520"/>
          <ac:picMkLst>
            <pc:docMk/>
            <pc:sldMk cId="4194103711" sldId="887"/>
            <ac:picMk id="10" creationId="{43A5754F-9F05-8B99-A636-F9307D46A458}"/>
          </ac:picMkLst>
        </pc:picChg>
        <pc:picChg chg="mod">
          <ac:chgData name="Purva Sangal" userId="32ac6df7-82e4-41f5-9d46-287aabf612bd" providerId="ADAL" clId="{5A528BBA-A700-2C49-A202-F4228A5D0F7F}" dt="2025-03-27T12:29:11.363" v="16521"/>
          <ac:picMkLst>
            <pc:docMk/>
            <pc:sldMk cId="4194103711" sldId="887"/>
            <ac:picMk id="1032" creationId="{11865CA2-B8EB-9FC2-95C4-A85DD0777659}"/>
          </ac:picMkLst>
        </pc:picChg>
        <pc:picChg chg="mod">
          <ac:chgData name="Purva Sangal" userId="32ac6df7-82e4-41f5-9d46-287aabf612bd" providerId="ADAL" clId="{5A528BBA-A700-2C49-A202-F4228A5D0F7F}" dt="2025-03-27T12:29:11.364" v="16523"/>
          <ac:picMkLst>
            <pc:docMk/>
            <pc:sldMk cId="4194103711" sldId="887"/>
            <ac:picMk id="1044" creationId="{378AD725-AA0D-92AD-55DD-A84AA85D523D}"/>
          </ac:picMkLst>
        </pc:picChg>
        <pc:picChg chg="mod">
          <ac:chgData name="Purva Sangal" userId="32ac6df7-82e4-41f5-9d46-287aabf612bd" providerId="ADAL" clId="{5A528BBA-A700-2C49-A202-F4228A5D0F7F}" dt="2025-03-27T12:29:11.364" v="16524"/>
          <ac:picMkLst>
            <pc:docMk/>
            <pc:sldMk cId="4194103711" sldId="887"/>
            <ac:picMk id="1052" creationId="{CAEBC017-749A-C427-5746-0ACE38732C5E}"/>
          </ac:picMkLst>
        </pc:picChg>
        <pc:picChg chg="mod">
          <ac:chgData name="Purva Sangal" userId="32ac6df7-82e4-41f5-9d46-287aabf612bd" providerId="ADAL" clId="{5A528BBA-A700-2C49-A202-F4228A5D0F7F}" dt="2025-03-27T12:29:11.364" v="16526"/>
          <ac:picMkLst>
            <pc:docMk/>
            <pc:sldMk cId="4194103711" sldId="887"/>
            <ac:picMk id="1064" creationId="{84E9FD80-4223-562C-99CB-C7F92C700759}"/>
          </ac:picMkLst>
        </pc:picChg>
        <pc:picChg chg="mod">
          <ac:chgData name="Purva Sangal" userId="32ac6df7-82e4-41f5-9d46-287aabf612bd" providerId="ADAL" clId="{5A528BBA-A700-2C49-A202-F4228A5D0F7F}" dt="2025-03-27T12:29:11.364" v="16527"/>
          <ac:picMkLst>
            <pc:docMk/>
            <pc:sldMk cId="4194103711" sldId="887"/>
            <ac:picMk id="1066" creationId="{CB9572D0-E445-F513-4D54-1CB6129C2266}"/>
          </ac:picMkLst>
        </pc:picChg>
        <pc:picChg chg="mod">
          <ac:chgData name="Purva Sangal" userId="32ac6df7-82e4-41f5-9d46-287aabf612bd" providerId="ADAL" clId="{5A528BBA-A700-2C49-A202-F4228A5D0F7F}" dt="2025-03-27T12:29:11.365" v="16528"/>
          <ac:picMkLst>
            <pc:docMk/>
            <pc:sldMk cId="4194103711" sldId="887"/>
            <ac:picMk id="1072" creationId="{6E1FF2C6-5201-CC40-0704-BAF74F9B7582}"/>
          </ac:picMkLst>
        </pc:picChg>
        <pc:picChg chg="mod">
          <ac:chgData name="Purva Sangal" userId="32ac6df7-82e4-41f5-9d46-287aabf612bd" providerId="ADAL" clId="{5A528BBA-A700-2C49-A202-F4228A5D0F7F}" dt="2025-03-27T12:29:11.365" v="16529"/>
          <ac:picMkLst>
            <pc:docMk/>
            <pc:sldMk cId="4194103711" sldId="887"/>
            <ac:picMk id="1076" creationId="{983820D4-AEEB-5341-D4B4-3976F353F1E6}"/>
          </ac:picMkLst>
        </pc:picChg>
        <pc:cxnChg chg="mod">
          <ac:chgData name="Purva Sangal" userId="32ac6df7-82e4-41f5-9d46-287aabf612bd" providerId="ADAL" clId="{5A528BBA-A700-2C49-A202-F4228A5D0F7F}" dt="2025-03-27T12:29:11.360" v="16506"/>
          <ac:cxnSpMkLst>
            <pc:docMk/>
            <pc:sldMk cId="4194103711" sldId="887"/>
            <ac:cxnSpMk id="53" creationId="{EE334994-A137-92CB-26FE-8327D99F9135}"/>
          </ac:cxnSpMkLst>
        </pc:cxnChg>
        <pc:cxnChg chg="mod">
          <ac:chgData name="Purva Sangal" userId="32ac6df7-82e4-41f5-9d46-287aabf612bd" providerId="ADAL" clId="{5A528BBA-A700-2C49-A202-F4228A5D0F7F}" dt="2025-03-27T12:29:11.362" v="16513"/>
          <ac:cxnSpMkLst>
            <pc:docMk/>
            <pc:sldMk cId="4194103711" sldId="887"/>
            <ac:cxnSpMk id="1024" creationId="{8ADB04DC-86DA-243D-00FC-0337C8A2ECF1}"/>
          </ac:cxnSpMkLst>
        </pc:cxnChg>
        <pc:cxnChg chg="add mod">
          <ac:chgData name="Purva Sangal" userId="32ac6df7-82e4-41f5-9d46-287aabf612bd" providerId="ADAL" clId="{5A528BBA-A700-2C49-A202-F4228A5D0F7F}" dt="2025-03-27T12:29:11.360" v="16504"/>
          <ac:cxnSpMkLst>
            <pc:docMk/>
            <pc:sldMk cId="4194103711" sldId="887"/>
            <ac:cxnSpMk id="1081" creationId="{AB9A8708-8DEC-EB1B-0BB2-2EA2F1861F4A}"/>
          </ac:cxnSpMkLst>
        </pc:cxnChg>
        <pc:cxnChg chg="add mod">
          <ac:chgData name="Purva Sangal" userId="32ac6df7-82e4-41f5-9d46-287aabf612bd" providerId="ADAL" clId="{5A528BBA-A700-2C49-A202-F4228A5D0F7F}" dt="2025-03-27T12:29:11.360" v="16505"/>
          <ac:cxnSpMkLst>
            <pc:docMk/>
            <pc:sldMk cId="4194103711" sldId="887"/>
            <ac:cxnSpMk id="1109" creationId="{2C85C548-3813-5A3E-5FA8-DDC0FE36F209}"/>
          </ac:cxnSpMkLst>
        </pc:cxnChg>
        <pc:cxnChg chg="add mod">
          <ac:chgData name="Purva Sangal" userId="32ac6df7-82e4-41f5-9d46-287aabf612bd" providerId="ADAL" clId="{5A528BBA-A700-2C49-A202-F4228A5D0F7F}" dt="2025-03-27T12:29:11.361" v="16507"/>
          <ac:cxnSpMkLst>
            <pc:docMk/>
            <pc:sldMk cId="4194103711" sldId="887"/>
            <ac:cxnSpMk id="1110" creationId="{19997114-CF3F-BF06-F69A-01D714AEBB7C}"/>
          </ac:cxnSpMkLst>
        </pc:cxnChg>
        <pc:cxnChg chg="mod">
          <ac:chgData name="Purva Sangal" userId="32ac6df7-82e4-41f5-9d46-287aabf612bd" providerId="ADAL" clId="{5A528BBA-A700-2C49-A202-F4228A5D0F7F}" dt="2025-03-27T12:29:11.361" v="16511"/>
          <ac:cxnSpMkLst>
            <pc:docMk/>
            <pc:sldMk cId="4194103711" sldId="887"/>
            <ac:cxnSpMk id="1121" creationId="{AA8661A9-7A56-8F6A-09DE-42A16BF52E29}"/>
          </ac:cxnSpMkLst>
        </pc:cxnChg>
        <pc:cxnChg chg="add mod">
          <ac:chgData name="Purva Sangal" userId="32ac6df7-82e4-41f5-9d46-287aabf612bd" providerId="ADAL" clId="{5A528BBA-A700-2C49-A202-F4228A5D0F7F}" dt="2025-03-27T12:29:11.362" v="16512"/>
          <ac:cxnSpMkLst>
            <pc:docMk/>
            <pc:sldMk cId="4194103711" sldId="887"/>
            <ac:cxnSpMk id="1171" creationId="{9F186940-F6DE-BBCB-E7BE-C87E3922A970}"/>
          </ac:cxnSpMkLst>
        </pc:cxnChg>
        <pc:cxnChg chg="add mod">
          <ac:chgData name="Purva Sangal" userId="32ac6df7-82e4-41f5-9d46-287aabf612bd" providerId="ADAL" clId="{5A528BBA-A700-2C49-A202-F4228A5D0F7F}" dt="2025-03-27T12:29:11.362" v="16515"/>
          <ac:cxnSpMkLst>
            <pc:docMk/>
            <pc:sldMk cId="4194103711" sldId="887"/>
            <ac:cxnSpMk id="1172" creationId="{7AC27F6A-493F-BFF8-261F-2341D388E526}"/>
          </ac:cxnSpMkLst>
        </pc:cxnChg>
      </pc:sldChg>
      <pc:sldChg chg="addSp delSp modSp mod">
        <pc:chgData name="Purva Sangal" userId="32ac6df7-82e4-41f5-9d46-287aabf612bd" providerId="ADAL" clId="{5A528BBA-A700-2C49-A202-F4228A5D0F7F}" dt="2025-03-28T18:38:47.602" v="67538" actId="478"/>
        <pc:sldMkLst>
          <pc:docMk/>
          <pc:sldMk cId="2115837652" sldId="889"/>
        </pc:sldMkLst>
        <pc:spChg chg="add mod">
          <ac:chgData name="Purva Sangal" userId="32ac6df7-82e4-41f5-9d46-287aabf612bd" providerId="ADAL" clId="{5A528BBA-A700-2C49-A202-F4228A5D0F7F}" dt="2025-03-27T12:42:03.938" v="17092" actId="11530"/>
          <ac:spMkLst>
            <pc:docMk/>
            <pc:sldMk cId="2115837652" sldId="889"/>
            <ac:spMk id="3" creationId="{FD0B5520-6700-0E76-BCC3-F49AA5FB8179}"/>
          </ac:spMkLst>
        </pc:spChg>
        <pc:spChg chg="add mod">
          <ac:chgData name="Purva Sangal" userId="32ac6df7-82e4-41f5-9d46-287aabf612bd" providerId="ADAL" clId="{5A528BBA-A700-2C49-A202-F4228A5D0F7F}" dt="2025-03-27T12:42:27.643" v="17093" actId="255"/>
          <ac:spMkLst>
            <pc:docMk/>
            <pc:sldMk cId="2115837652" sldId="889"/>
            <ac:spMk id="4" creationId="{EA2A4F00-F45B-A6E2-EFD3-6DDBE57D2F63}"/>
          </ac:spMkLst>
        </pc:spChg>
        <pc:spChg chg="mod">
          <ac:chgData name="Purva Sangal" userId="32ac6df7-82e4-41f5-9d46-287aabf612bd" providerId="ADAL" clId="{5A528BBA-A700-2C49-A202-F4228A5D0F7F}" dt="2025-03-28T18:08:24.833" v="67411" actId="108"/>
          <ac:spMkLst>
            <pc:docMk/>
            <pc:sldMk cId="2115837652" sldId="889"/>
            <ac:spMk id="8" creationId="{00000000-0000-0000-0000-000000000000}"/>
          </ac:spMkLst>
        </pc:spChg>
        <pc:spChg chg="add mod">
          <ac:chgData name="Purva Sangal" userId="32ac6df7-82e4-41f5-9d46-287aabf612bd" providerId="ADAL" clId="{5A528BBA-A700-2C49-A202-F4228A5D0F7F}" dt="2025-03-28T18:38:47.602" v="67538" actId="478"/>
          <ac:spMkLst>
            <pc:docMk/>
            <pc:sldMk cId="2115837652" sldId="889"/>
            <ac:spMk id="10" creationId="{00A4BA97-CA29-AE98-B202-79B9899717FC}"/>
          </ac:spMkLst>
        </pc:spChg>
        <pc:spChg chg="mod">
          <ac:chgData name="Purva Sangal" userId="32ac6df7-82e4-41f5-9d46-287aabf612bd" providerId="ADAL" clId="{5A528BBA-A700-2C49-A202-F4228A5D0F7F}" dt="2025-03-27T14:03:44.852" v="59720" actId="1076"/>
          <ac:spMkLst>
            <pc:docMk/>
            <pc:sldMk cId="2115837652" sldId="889"/>
            <ac:spMk id="11" creationId="{00000000-0000-0000-0000-000000000000}"/>
          </ac:spMkLst>
        </pc:spChg>
        <pc:graphicFrameChg chg="add mod modGraphic">
          <ac:chgData name="Purva Sangal" userId="32ac6df7-82e4-41f5-9d46-287aabf612bd" providerId="ADAL" clId="{5A528BBA-A700-2C49-A202-F4228A5D0F7F}" dt="2025-03-26T20:35:51.532" v="16326"/>
          <ac:graphicFrameMkLst>
            <pc:docMk/>
            <pc:sldMk cId="2115837652" sldId="889"/>
            <ac:graphicFrameMk id="5" creationId="{CCBB7304-93ED-9368-915E-EE65342E330F}"/>
          </ac:graphicFrameMkLst>
        </pc:graphicFrameChg>
        <pc:graphicFrameChg chg="add mod modGraphic">
          <ac:chgData name="Purva Sangal" userId="32ac6df7-82e4-41f5-9d46-287aabf612bd" providerId="ADAL" clId="{5A528BBA-A700-2C49-A202-F4228A5D0F7F}" dt="2025-03-26T20:35:56.178" v="16328" actId="207"/>
          <ac:graphicFrameMkLst>
            <pc:docMk/>
            <pc:sldMk cId="2115837652" sldId="889"/>
            <ac:graphicFrameMk id="13" creationId="{EB2551E4-5FF5-22B3-EBE7-38AD85A0F586}"/>
          </ac:graphicFrameMkLst>
        </pc:graphicFrameChg>
        <pc:graphicFrameChg chg="add mod modGraphic">
          <ac:chgData name="Purva Sangal" userId="32ac6df7-82e4-41f5-9d46-287aabf612bd" providerId="ADAL" clId="{5A528BBA-A700-2C49-A202-F4228A5D0F7F}" dt="2025-03-26T20:35:59.524" v="16329" actId="207"/>
          <ac:graphicFrameMkLst>
            <pc:docMk/>
            <pc:sldMk cId="2115837652" sldId="889"/>
            <ac:graphicFrameMk id="15" creationId="{2CC88297-F309-E17B-12ED-5600D335403E}"/>
          </ac:graphicFrameMkLst>
        </pc:graphicFrameChg>
        <pc:graphicFrameChg chg="add mod modGraphic">
          <ac:chgData name="Purva Sangal" userId="32ac6df7-82e4-41f5-9d46-287aabf612bd" providerId="ADAL" clId="{5A528BBA-A700-2C49-A202-F4228A5D0F7F}" dt="2025-03-27T12:37:40.823" v="16839" actId="14734"/>
          <ac:graphicFrameMkLst>
            <pc:docMk/>
            <pc:sldMk cId="2115837652" sldId="889"/>
            <ac:graphicFrameMk id="17" creationId="{E9800923-7AA7-4D66-B141-C5753DA7051E}"/>
          </ac:graphicFrameMkLst>
        </pc:graphicFrameChg>
      </pc:sldChg>
      <pc:sldChg chg="new del">
        <pc:chgData name="Purva Sangal" userId="32ac6df7-82e4-41f5-9d46-287aabf612bd" providerId="ADAL" clId="{5A528BBA-A700-2C49-A202-F4228A5D0F7F}" dt="2025-03-26T15:14:36.875" v="12196" actId="2696"/>
        <pc:sldMkLst>
          <pc:docMk/>
          <pc:sldMk cId="2255207369" sldId="890"/>
        </pc:sldMkLst>
      </pc:sldChg>
      <pc:sldChg chg="addSp delSp modSp new mod">
        <pc:chgData name="Purva Sangal" userId="32ac6df7-82e4-41f5-9d46-287aabf612bd" providerId="ADAL" clId="{5A528BBA-A700-2C49-A202-F4228A5D0F7F}" dt="2025-03-28T18:34:56.013" v="67499" actId="478"/>
        <pc:sldMkLst>
          <pc:docMk/>
          <pc:sldMk cId="2361370629" sldId="890"/>
        </pc:sldMkLst>
        <pc:spChg chg="mod">
          <ac:chgData name="Purva Sangal" userId="32ac6df7-82e4-41f5-9d46-287aabf612bd" providerId="ADAL" clId="{5A528BBA-A700-2C49-A202-F4228A5D0F7F}" dt="2025-03-28T14:48:30.699" v="63350"/>
          <ac:spMkLst>
            <pc:docMk/>
            <pc:sldMk cId="2361370629" sldId="890"/>
            <ac:spMk id="5" creationId="{E5E1B9AC-6964-6620-A7C5-5AC6160D1D28}"/>
          </ac:spMkLst>
        </pc:spChg>
        <pc:spChg chg="mod">
          <ac:chgData name="Purva Sangal" userId="32ac6df7-82e4-41f5-9d46-287aabf612bd" providerId="ADAL" clId="{5A528BBA-A700-2C49-A202-F4228A5D0F7F}" dt="2025-03-28T14:48:30.700" v="63351"/>
          <ac:spMkLst>
            <pc:docMk/>
            <pc:sldMk cId="2361370629" sldId="890"/>
            <ac:spMk id="6" creationId="{1DFB3D12-97BB-8F08-0020-39336CC961FD}"/>
          </ac:spMkLst>
        </pc:spChg>
        <pc:spChg chg="mod">
          <ac:chgData name="Purva Sangal" userId="32ac6df7-82e4-41f5-9d46-287aabf612bd" providerId="ADAL" clId="{5A528BBA-A700-2C49-A202-F4228A5D0F7F}" dt="2025-03-28T14:48:30.700" v="63352"/>
          <ac:spMkLst>
            <pc:docMk/>
            <pc:sldMk cId="2361370629" sldId="890"/>
            <ac:spMk id="7" creationId="{68B50A83-71A7-ACB7-1FF4-EAD979AEFCE4}"/>
          </ac:spMkLst>
        </pc:spChg>
        <pc:spChg chg="mod">
          <ac:chgData name="Purva Sangal" userId="32ac6df7-82e4-41f5-9d46-287aabf612bd" providerId="ADAL" clId="{5A528BBA-A700-2C49-A202-F4228A5D0F7F}" dt="2025-03-28T15:10:42.919" v="63489" actId="20577"/>
          <ac:spMkLst>
            <pc:docMk/>
            <pc:sldMk cId="2361370629" sldId="890"/>
            <ac:spMk id="78" creationId="{45F35498-155A-9CA4-4C71-239040F73616}"/>
          </ac:spMkLst>
        </pc:spChg>
        <pc:spChg chg="mod topLvl">
          <ac:chgData name="Purva Sangal" userId="32ac6df7-82e4-41f5-9d46-287aabf612bd" providerId="ADAL" clId="{5A528BBA-A700-2C49-A202-F4228A5D0F7F}" dt="2025-03-28T15:15:02.388" v="63606" actId="164"/>
          <ac:spMkLst>
            <pc:docMk/>
            <pc:sldMk cId="2361370629" sldId="890"/>
            <ac:spMk id="79" creationId="{CE626824-1D80-4288-ED1F-D5D2173FAA5D}"/>
          </ac:spMkLst>
        </pc:spChg>
        <pc:spChg chg="mod topLvl">
          <ac:chgData name="Purva Sangal" userId="32ac6df7-82e4-41f5-9d46-287aabf612bd" providerId="ADAL" clId="{5A528BBA-A700-2C49-A202-F4228A5D0F7F}" dt="2025-03-28T15:15:02.388" v="63606" actId="164"/>
          <ac:spMkLst>
            <pc:docMk/>
            <pc:sldMk cId="2361370629" sldId="890"/>
            <ac:spMk id="80" creationId="{3B84A422-1E1D-C382-BC73-6945699E0E8A}"/>
          </ac:spMkLst>
        </pc:spChg>
        <pc:spChg chg="mod topLvl">
          <ac:chgData name="Purva Sangal" userId="32ac6df7-82e4-41f5-9d46-287aabf612bd" providerId="ADAL" clId="{5A528BBA-A700-2C49-A202-F4228A5D0F7F}" dt="2025-03-28T15:15:02.388" v="63606" actId="164"/>
          <ac:spMkLst>
            <pc:docMk/>
            <pc:sldMk cId="2361370629" sldId="890"/>
            <ac:spMk id="81" creationId="{49F3471C-465B-FE13-2979-D199E1342D55}"/>
          </ac:spMkLst>
        </pc:spChg>
        <pc:spChg chg="mod topLvl">
          <ac:chgData name="Purva Sangal" userId="32ac6df7-82e4-41f5-9d46-287aabf612bd" providerId="ADAL" clId="{5A528BBA-A700-2C49-A202-F4228A5D0F7F}" dt="2025-03-28T15:15:02.388" v="63606" actId="164"/>
          <ac:spMkLst>
            <pc:docMk/>
            <pc:sldMk cId="2361370629" sldId="890"/>
            <ac:spMk id="82" creationId="{22C126C9-E885-8E87-7629-07C5D109D2A9}"/>
          </ac:spMkLst>
        </pc:spChg>
        <pc:spChg chg="mod topLvl">
          <ac:chgData name="Purva Sangal" userId="32ac6df7-82e4-41f5-9d46-287aabf612bd" providerId="ADAL" clId="{5A528BBA-A700-2C49-A202-F4228A5D0F7F}" dt="2025-03-28T15:15:02.388" v="63606" actId="164"/>
          <ac:spMkLst>
            <pc:docMk/>
            <pc:sldMk cId="2361370629" sldId="890"/>
            <ac:spMk id="83" creationId="{47380748-6732-3B5F-1D93-0E49BA6C95C8}"/>
          </ac:spMkLst>
        </pc:spChg>
        <pc:spChg chg="mod">
          <ac:chgData name="Purva Sangal" userId="32ac6df7-82e4-41f5-9d46-287aabf612bd" providerId="ADAL" clId="{5A528BBA-A700-2C49-A202-F4228A5D0F7F}" dt="2025-03-28T15:13:04.450" v="63586" actId="1035"/>
          <ac:spMkLst>
            <pc:docMk/>
            <pc:sldMk cId="2361370629" sldId="890"/>
            <ac:spMk id="90" creationId="{DD0A2916-E8BD-E35A-EA42-96FC03D95434}"/>
          </ac:spMkLst>
        </pc:spChg>
        <pc:spChg chg="mod topLvl">
          <ac:chgData name="Purva Sangal" userId="32ac6df7-82e4-41f5-9d46-287aabf612bd" providerId="ADAL" clId="{5A528BBA-A700-2C49-A202-F4228A5D0F7F}" dt="2025-03-28T15:14:22.073" v="63601" actId="207"/>
          <ac:spMkLst>
            <pc:docMk/>
            <pc:sldMk cId="2361370629" sldId="890"/>
            <ac:spMk id="91" creationId="{A36D6116-B5DC-6C3D-72B5-A95621CB0917}"/>
          </ac:spMkLst>
        </pc:spChg>
        <pc:spChg chg="mod topLvl">
          <ac:chgData name="Purva Sangal" userId="32ac6df7-82e4-41f5-9d46-287aabf612bd" providerId="ADAL" clId="{5A528BBA-A700-2C49-A202-F4228A5D0F7F}" dt="2025-03-28T17:38:20.164" v="66105" actId="20577"/>
          <ac:spMkLst>
            <pc:docMk/>
            <pc:sldMk cId="2361370629" sldId="890"/>
            <ac:spMk id="92" creationId="{1A5EEF53-61AB-93EA-058E-3B3747C953E5}"/>
          </ac:spMkLst>
        </pc:spChg>
        <pc:spChg chg="mod topLvl">
          <ac:chgData name="Purva Sangal" userId="32ac6df7-82e4-41f5-9d46-287aabf612bd" providerId="ADAL" clId="{5A528BBA-A700-2C49-A202-F4228A5D0F7F}" dt="2025-03-28T17:39:03.914" v="66111" actId="20577"/>
          <ac:spMkLst>
            <pc:docMk/>
            <pc:sldMk cId="2361370629" sldId="890"/>
            <ac:spMk id="93" creationId="{49AC987F-A0B8-46F0-4FC8-59C5CF15F814}"/>
          </ac:spMkLst>
        </pc:spChg>
        <pc:spChg chg="mod topLvl">
          <ac:chgData name="Purva Sangal" userId="32ac6df7-82e4-41f5-9d46-287aabf612bd" providerId="ADAL" clId="{5A528BBA-A700-2C49-A202-F4228A5D0F7F}" dt="2025-03-28T15:15:02.388" v="63606" actId="164"/>
          <ac:spMkLst>
            <pc:docMk/>
            <pc:sldMk cId="2361370629" sldId="890"/>
            <ac:spMk id="94" creationId="{963AF5F9-01A4-945D-C674-4AD8D89815A9}"/>
          </ac:spMkLst>
        </pc:spChg>
        <pc:spChg chg="mod topLvl">
          <ac:chgData name="Purva Sangal" userId="32ac6df7-82e4-41f5-9d46-287aabf612bd" providerId="ADAL" clId="{5A528BBA-A700-2C49-A202-F4228A5D0F7F}" dt="2025-03-28T17:38:11.845" v="66097" actId="20577"/>
          <ac:spMkLst>
            <pc:docMk/>
            <pc:sldMk cId="2361370629" sldId="890"/>
            <ac:spMk id="95" creationId="{98B259B2-F9F6-F5AE-541B-EA9C4E43FDCA}"/>
          </ac:spMkLst>
        </pc:spChg>
        <pc:spChg chg="mod topLvl">
          <ac:chgData name="Purva Sangal" userId="32ac6df7-82e4-41f5-9d46-287aabf612bd" providerId="ADAL" clId="{5A528BBA-A700-2C49-A202-F4228A5D0F7F}" dt="2025-03-28T17:38:22.953" v="66107" actId="20577"/>
          <ac:spMkLst>
            <pc:docMk/>
            <pc:sldMk cId="2361370629" sldId="890"/>
            <ac:spMk id="96" creationId="{90533A11-C888-39BA-0D66-321D08AE4F9C}"/>
          </ac:spMkLst>
        </pc:spChg>
        <pc:spChg chg="mod topLvl">
          <ac:chgData name="Purva Sangal" userId="32ac6df7-82e4-41f5-9d46-287aabf612bd" providerId="ADAL" clId="{5A528BBA-A700-2C49-A202-F4228A5D0F7F}" dt="2025-03-28T15:15:02.388" v="63606" actId="164"/>
          <ac:spMkLst>
            <pc:docMk/>
            <pc:sldMk cId="2361370629" sldId="890"/>
            <ac:spMk id="97" creationId="{2AA0B6FC-1F54-5C6C-1E2A-DA600793A1C3}"/>
          </ac:spMkLst>
        </pc:spChg>
        <pc:spChg chg="mod topLvl">
          <ac:chgData name="Purva Sangal" userId="32ac6df7-82e4-41f5-9d46-287aabf612bd" providerId="ADAL" clId="{5A528BBA-A700-2C49-A202-F4228A5D0F7F}" dt="2025-03-28T17:38:16.066" v="66101" actId="20577"/>
          <ac:spMkLst>
            <pc:docMk/>
            <pc:sldMk cId="2361370629" sldId="890"/>
            <ac:spMk id="98" creationId="{D2BE4891-5CED-4732-3FB6-B546C4E867C8}"/>
          </ac:spMkLst>
        </pc:spChg>
        <pc:spChg chg="mod topLvl">
          <ac:chgData name="Purva Sangal" userId="32ac6df7-82e4-41f5-9d46-287aabf612bd" providerId="ADAL" clId="{5A528BBA-A700-2C49-A202-F4228A5D0F7F}" dt="2025-03-28T17:39:01.206" v="66109" actId="20577"/>
          <ac:spMkLst>
            <pc:docMk/>
            <pc:sldMk cId="2361370629" sldId="890"/>
            <ac:spMk id="99" creationId="{024000F0-C923-3A59-8145-A9A8EB1DC0CC}"/>
          </ac:spMkLst>
        </pc:spChg>
        <pc:spChg chg="mod">
          <ac:chgData name="Purva Sangal" userId="32ac6df7-82e4-41f5-9d46-287aabf612bd" providerId="ADAL" clId="{5A528BBA-A700-2C49-A202-F4228A5D0F7F}" dt="2025-03-28T17:40:01.295" v="66157" actId="113"/>
          <ac:spMkLst>
            <pc:docMk/>
            <pc:sldMk cId="2361370629" sldId="890"/>
            <ac:spMk id="120" creationId="{572F2F23-DF6A-4F30-D92E-C430235C50BA}"/>
          </ac:spMkLst>
        </pc:spChg>
        <pc:spChg chg="mod">
          <ac:chgData name="Purva Sangal" userId="32ac6df7-82e4-41f5-9d46-287aabf612bd" providerId="ADAL" clId="{5A528BBA-A700-2C49-A202-F4228A5D0F7F}" dt="2025-03-28T15:15:16.241" v="63608"/>
          <ac:spMkLst>
            <pc:docMk/>
            <pc:sldMk cId="2361370629" sldId="890"/>
            <ac:spMk id="123" creationId="{661EADB9-887E-E1E6-2815-FE61AE5A0435}"/>
          </ac:spMkLst>
        </pc:spChg>
        <pc:spChg chg="mod">
          <ac:chgData name="Purva Sangal" userId="32ac6df7-82e4-41f5-9d46-287aabf612bd" providerId="ADAL" clId="{5A528BBA-A700-2C49-A202-F4228A5D0F7F}" dt="2025-03-28T17:39:11.603" v="66114" actId="20577"/>
          <ac:spMkLst>
            <pc:docMk/>
            <pc:sldMk cId="2361370629" sldId="890"/>
            <ac:spMk id="124" creationId="{BAEB503D-0002-3504-D099-A9F4627910D8}"/>
          </ac:spMkLst>
        </pc:spChg>
        <pc:spChg chg="mod">
          <ac:chgData name="Purva Sangal" userId="32ac6df7-82e4-41f5-9d46-287aabf612bd" providerId="ADAL" clId="{5A528BBA-A700-2C49-A202-F4228A5D0F7F}" dt="2025-03-28T17:39:22.357" v="66120" actId="20577"/>
          <ac:spMkLst>
            <pc:docMk/>
            <pc:sldMk cId="2361370629" sldId="890"/>
            <ac:spMk id="125" creationId="{097FB8D3-63FA-1DA4-7E48-B52DF5FD5AFB}"/>
          </ac:spMkLst>
        </pc:spChg>
        <pc:spChg chg="mod">
          <ac:chgData name="Purva Sangal" userId="32ac6df7-82e4-41f5-9d46-287aabf612bd" providerId="ADAL" clId="{5A528BBA-A700-2C49-A202-F4228A5D0F7F}" dt="2025-03-28T15:15:16.241" v="63608"/>
          <ac:spMkLst>
            <pc:docMk/>
            <pc:sldMk cId="2361370629" sldId="890"/>
            <ac:spMk id="126" creationId="{758979B7-C0FF-5AF1-A8E8-832389E75BFD}"/>
          </ac:spMkLst>
        </pc:spChg>
        <pc:spChg chg="mod">
          <ac:chgData name="Purva Sangal" userId="32ac6df7-82e4-41f5-9d46-287aabf612bd" providerId="ADAL" clId="{5A528BBA-A700-2C49-A202-F4228A5D0F7F}" dt="2025-03-28T17:39:06.890" v="66113" actId="20577"/>
          <ac:spMkLst>
            <pc:docMk/>
            <pc:sldMk cId="2361370629" sldId="890"/>
            <ac:spMk id="127" creationId="{9B216F57-934E-C3F9-6A7A-9548E80FD5F7}"/>
          </ac:spMkLst>
        </pc:spChg>
        <pc:spChg chg="mod">
          <ac:chgData name="Purva Sangal" userId="32ac6df7-82e4-41f5-9d46-287aabf612bd" providerId="ADAL" clId="{5A528BBA-A700-2C49-A202-F4228A5D0F7F}" dt="2025-03-28T17:39:19.297" v="66118" actId="20577"/>
          <ac:spMkLst>
            <pc:docMk/>
            <pc:sldMk cId="2361370629" sldId="890"/>
            <ac:spMk id="128" creationId="{A75F443D-B3DC-0236-7A73-2FD685DDBDB8}"/>
          </ac:spMkLst>
        </pc:spChg>
        <pc:spChg chg="mod">
          <ac:chgData name="Purva Sangal" userId="32ac6df7-82e4-41f5-9d46-287aabf612bd" providerId="ADAL" clId="{5A528BBA-A700-2C49-A202-F4228A5D0F7F}" dt="2025-03-28T17:39:16.732" v="66116" actId="20577"/>
          <ac:spMkLst>
            <pc:docMk/>
            <pc:sldMk cId="2361370629" sldId="890"/>
            <ac:spMk id="130" creationId="{8B6CF252-A1E0-B622-7718-8FD1D7180600}"/>
          </ac:spMkLst>
        </pc:spChg>
        <pc:spChg chg="mod">
          <ac:chgData name="Purva Sangal" userId="32ac6df7-82e4-41f5-9d46-287aabf612bd" providerId="ADAL" clId="{5A528BBA-A700-2C49-A202-F4228A5D0F7F}" dt="2025-03-28T17:39:25.764" v="66122" actId="20577"/>
          <ac:spMkLst>
            <pc:docMk/>
            <pc:sldMk cId="2361370629" sldId="890"/>
            <ac:spMk id="131" creationId="{ADA869AA-4A54-F544-1931-12789EE83EC5}"/>
          </ac:spMkLst>
        </pc:spChg>
        <pc:spChg chg="mod">
          <ac:chgData name="Purva Sangal" userId="32ac6df7-82e4-41f5-9d46-287aabf612bd" providerId="ADAL" clId="{5A528BBA-A700-2C49-A202-F4228A5D0F7F}" dt="2025-03-28T15:15:46.356" v="63617" actId="20577"/>
          <ac:spMkLst>
            <pc:docMk/>
            <pc:sldMk cId="2361370629" sldId="890"/>
            <ac:spMk id="132" creationId="{46B6D058-6179-FBCD-CA51-7D2A66AA9174}"/>
          </ac:spMkLst>
        </pc:spChg>
        <pc:spChg chg="mod">
          <ac:chgData name="Purva Sangal" userId="32ac6df7-82e4-41f5-9d46-287aabf612bd" providerId="ADAL" clId="{5A528BBA-A700-2C49-A202-F4228A5D0F7F}" dt="2025-03-28T15:15:16.241" v="63608"/>
          <ac:spMkLst>
            <pc:docMk/>
            <pc:sldMk cId="2361370629" sldId="890"/>
            <ac:spMk id="133" creationId="{82352C55-E51F-CE0F-D9B1-E71AC8F712A0}"/>
          </ac:spMkLst>
        </pc:spChg>
        <pc:spChg chg="mod">
          <ac:chgData name="Purva Sangal" userId="32ac6df7-82e4-41f5-9d46-287aabf612bd" providerId="ADAL" clId="{5A528BBA-A700-2C49-A202-F4228A5D0F7F}" dt="2025-03-28T15:15:16.241" v="63608"/>
          <ac:spMkLst>
            <pc:docMk/>
            <pc:sldMk cId="2361370629" sldId="890"/>
            <ac:spMk id="135" creationId="{14CDB2AC-0E30-A865-3FF7-1CF6C6D1BDB1}"/>
          </ac:spMkLst>
        </pc:spChg>
        <pc:spChg chg="mod">
          <ac:chgData name="Purva Sangal" userId="32ac6df7-82e4-41f5-9d46-287aabf612bd" providerId="ADAL" clId="{5A528BBA-A700-2C49-A202-F4228A5D0F7F}" dt="2025-03-28T15:15:16.241" v="63608"/>
          <ac:spMkLst>
            <pc:docMk/>
            <pc:sldMk cId="2361370629" sldId="890"/>
            <ac:spMk id="136" creationId="{BAD312E5-F161-3C2E-BA74-31AEC294C9AB}"/>
          </ac:spMkLst>
        </pc:spChg>
        <pc:spChg chg="mod">
          <ac:chgData name="Purva Sangal" userId="32ac6df7-82e4-41f5-9d46-287aabf612bd" providerId="ADAL" clId="{5A528BBA-A700-2C49-A202-F4228A5D0F7F}" dt="2025-03-28T15:15:16.241" v="63608"/>
          <ac:spMkLst>
            <pc:docMk/>
            <pc:sldMk cId="2361370629" sldId="890"/>
            <ac:spMk id="137" creationId="{45D16D5F-13A4-E4F6-ECF8-099D0772CE19}"/>
          </ac:spMkLst>
        </pc:spChg>
        <pc:spChg chg="mod">
          <ac:chgData name="Purva Sangal" userId="32ac6df7-82e4-41f5-9d46-287aabf612bd" providerId="ADAL" clId="{5A528BBA-A700-2C49-A202-F4228A5D0F7F}" dt="2025-03-28T17:40:04.831" v="66158" actId="113"/>
          <ac:spMkLst>
            <pc:docMk/>
            <pc:sldMk cId="2361370629" sldId="890"/>
            <ac:spMk id="139" creationId="{D77C5D58-CDAA-A5A2-42E1-1DE08B2DF014}"/>
          </ac:spMkLst>
        </pc:spChg>
        <pc:spChg chg="add mod">
          <ac:chgData name="Purva Sangal" userId="32ac6df7-82e4-41f5-9d46-287aabf612bd" providerId="ADAL" clId="{5A528BBA-A700-2C49-A202-F4228A5D0F7F}" dt="2025-03-28T18:34:50.187" v="67497" actId="20577"/>
          <ac:spMkLst>
            <pc:docMk/>
            <pc:sldMk cId="2361370629" sldId="890"/>
            <ac:spMk id="145" creationId="{CCAD4D93-424C-6F5E-5550-29792B2B6C97}"/>
          </ac:spMkLst>
        </pc:spChg>
        <pc:grpChg chg="mod">
          <ac:chgData name="Purva Sangal" userId="32ac6df7-82e4-41f5-9d46-287aabf612bd" providerId="ADAL" clId="{5A528BBA-A700-2C49-A202-F4228A5D0F7F}" dt="2025-03-28T15:18:41.450" v="63671" actId="1076"/>
          <ac:grpSpMkLst>
            <pc:docMk/>
            <pc:sldMk cId="2361370629" sldId="890"/>
            <ac:grpSpMk id="69" creationId="{FD9A2CCD-2B1D-6D7B-4FAE-50BB43CF4274}"/>
          </ac:grpSpMkLst>
        </pc:grpChg>
        <pc:grpChg chg="add mod">
          <ac:chgData name="Purva Sangal" userId="32ac6df7-82e4-41f5-9d46-287aabf612bd" providerId="ADAL" clId="{5A528BBA-A700-2C49-A202-F4228A5D0F7F}" dt="2025-03-28T15:18:12.504" v="63667" actId="12788"/>
          <ac:grpSpMkLst>
            <pc:docMk/>
            <pc:sldMk cId="2361370629" sldId="890"/>
            <ac:grpSpMk id="121" creationId="{C9DD8BCB-EF99-7B34-8B5F-E968F26C232C}"/>
          </ac:grpSpMkLst>
        </pc:grpChg>
        <pc:grpChg chg="mod">
          <ac:chgData name="Purva Sangal" userId="32ac6df7-82e4-41f5-9d46-287aabf612bd" providerId="ADAL" clId="{5A528BBA-A700-2C49-A202-F4228A5D0F7F}" dt="2025-03-28T15:18:17.855" v="63668" actId="12788"/>
          <ac:grpSpMkLst>
            <pc:docMk/>
            <pc:sldMk cId="2361370629" sldId="890"/>
            <ac:grpSpMk id="122" creationId="{0296D5C7-C89B-6299-4F68-A55ED926289A}"/>
          </ac:grpSpMkLst>
        </pc:grpChg>
        <pc:graphicFrameChg chg="add mod modVis">
          <ac:chgData name="Purva Sangal" userId="32ac6df7-82e4-41f5-9d46-287aabf612bd" providerId="ADAL" clId="{5A528BBA-A700-2C49-A202-F4228A5D0F7F}" dt="2025-03-28T14:48:41.666" v="63370"/>
          <ac:graphicFrameMkLst>
            <pc:docMk/>
            <pc:sldMk cId="2361370629" sldId="890"/>
            <ac:graphicFrameMk id="15" creationId="{1253CCE7-E03E-1D6A-A971-4B373ABCBFE9}"/>
          </ac:graphicFrameMkLst>
        </pc:graphicFrameChg>
        <pc:graphicFrameChg chg="add mod modGraphic">
          <ac:chgData name="Purva Sangal" userId="32ac6df7-82e4-41f5-9d46-287aabf612bd" providerId="ADAL" clId="{5A528BBA-A700-2C49-A202-F4228A5D0F7F}" dt="2025-03-28T15:18:32.563" v="63670" actId="1076"/>
          <ac:graphicFrameMkLst>
            <pc:docMk/>
            <pc:sldMk cId="2361370629" sldId="890"/>
            <ac:graphicFrameMk id="49" creationId="{4D0EF4E9-6F6B-0B77-51C5-23B13B67B4EF}"/>
          </ac:graphicFrameMkLst>
        </pc:graphicFrameChg>
        <pc:graphicFrameChg chg="add mod modGraphic">
          <ac:chgData name="Purva Sangal" userId="32ac6df7-82e4-41f5-9d46-287aabf612bd" providerId="ADAL" clId="{5A528BBA-A700-2C49-A202-F4228A5D0F7F}" dt="2025-03-28T17:36:21.592" v="66039" actId="2084"/>
          <ac:graphicFrameMkLst>
            <pc:docMk/>
            <pc:sldMk cId="2361370629" sldId="890"/>
            <ac:graphicFrameMk id="68" creationId="{02759A20-73DB-73F4-FE5C-F67548C53D97}"/>
          </ac:graphicFrameMkLst>
        </pc:graphicFrameChg>
      </pc:sldChg>
      <pc:sldChg chg="new del">
        <pc:chgData name="Purva Sangal" userId="32ac6df7-82e4-41f5-9d46-287aabf612bd" providerId="ADAL" clId="{5A528BBA-A700-2C49-A202-F4228A5D0F7F}" dt="2025-03-26T15:17:50.101" v="12213" actId="2696"/>
        <pc:sldMkLst>
          <pc:docMk/>
          <pc:sldMk cId="575284401" sldId="891"/>
        </pc:sldMkLst>
      </pc:sldChg>
      <pc:sldChg chg="del">
        <pc:chgData name="Purva Sangal" userId="32ac6df7-82e4-41f5-9d46-287aabf612bd" providerId="ADAL" clId="{5A528BBA-A700-2C49-A202-F4228A5D0F7F}" dt="2025-03-26T15:15:28.532" v="12198" actId="2696"/>
        <pc:sldMkLst>
          <pc:docMk/>
          <pc:sldMk cId="2255207369" sldId="891"/>
        </pc:sldMkLst>
      </pc:sldChg>
      <pc:sldChg chg="addSp delSp modSp add mod">
        <pc:chgData name="Purva Sangal" userId="32ac6df7-82e4-41f5-9d46-287aabf612bd" providerId="ADAL" clId="{5A528BBA-A700-2C49-A202-F4228A5D0F7F}" dt="2025-03-29T17:00:04.300" v="67956"/>
        <pc:sldMkLst>
          <pc:docMk/>
          <pc:sldMk cId="1082481768" sldId="892"/>
        </pc:sldMkLst>
        <pc:spChg chg="add mod">
          <ac:chgData name="Purva Sangal" userId="32ac6df7-82e4-41f5-9d46-287aabf612bd" providerId="ADAL" clId="{5A528BBA-A700-2C49-A202-F4228A5D0F7F}" dt="2025-03-26T15:17:54.999" v="12214" actId="478"/>
          <ac:spMkLst>
            <pc:docMk/>
            <pc:sldMk cId="1082481768" sldId="892"/>
            <ac:spMk id="3" creationId="{7FACE4A9-9BF1-E975-C982-F92D8CCE1379}"/>
          </ac:spMkLst>
        </pc:spChg>
        <pc:spChg chg="add mod">
          <ac:chgData name="Purva Sangal" userId="32ac6df7-82e4-41f5-9d46-287aabf612bd" providerId="ADAL" clId="{5A528BBA-A700-2C49-A202-F4228A5D0F7F}" dt="2025-03-28T18:35:47.540" v="67522" actId="478"/>
          <ac:spMkLst>
            <pc:docMk/>
            <pc:sldMk cId="1082481768" sldId="892"/>
            <ac:spMk id="7" creationId="{A7A916AC-CBD2-22AF-2015-E51DEFD4A2BB}"/>
          </ac:spMkLst>
        </pc:spChg>
        <pc:spChg chg="mod">
          <ac:chgData name="Purva Sangal" userId="32ac6df7-82e4-41f5-9d46-287aabf612bd" providerId="ADAL" clId="{5A528BBA-A700-2C49-A202-F4228A5D0F7F}" dt="2025-03-28T18:35:52.663" v="67523" actId="20577"/>
          <ac:spMkLst>
            <pc:docMk/>
            <pc:sldMk cId="1082481768" sldId="892"/>
            <ac:spMk id="8" creationId="{D724DFEF-5F16-80EB-2C91-D7F27A5259E3}"/>
          </ac:spMkLst>
        </pc:spChg>
        <pc:graphicFrameChg chg="add mod modGraphic">
          <ac:chgData name="Purva Sangal" userId="32ac6df7-82e4-41f5-9d46-287aabf612bd" providerId="ADAL" clId="{5A528BBA-A700-2C49-A202-F4228A5D0F7F}" dt="2025-03-28T14:57:58.433" v="63392"/>
          <ac:graphicFrameMkLst>
            <pc:docMk/>
            <pc:sldMk cId="1082481768" sldId="892"/>
            <ac:graphicFrameMk id="5" creationId="{3FB69ED8-A3D0-197A-5967-13C32A064B9C}"/>
          </ac:graphicFrameMkLst>
        </pc:graphicFrameChg>
      </pc:sldChg>
      <pc:sldChg chg="addSp delSp modSp add mod">
        <pc:chgData name="Purva Sangal" userId="32ac6df7-82e4-41f5-9d46-287aabf612bd" providerId="ADAL" clId="{5A528BBA-A700-2C49-A202-F4228A5D0F7F}" dt="2025-03-29T17:25:45.790" v="68027" actId="1076"/>
        <pc:sldMkLst>
          <pc:docMk/>
          <pc:sldMk cId="2078399217" sldId="893"/>
        </pc:sldMkLst>
        <pc:spChg chg="mod">
          <ac:chgData name="Purva Sangal" userId="32ac6df7-82e4-41f5-9d46-287aabf612bd" providerId="ADAL" clId="{5A528BBA-A700-2C49-A202-F4228A5D0F7F}" dt="2025-03-27T14:49:48.836" v="62503"/>
          <ac:spMkLst>
            <pc:docMk/>
            <pc:sldMk cId="2078399217" sldId="893"/>
            <ac:spMk id="3" creationId="{6B4B034B-FEF9-278C-57B6-97BB49FD69F5}"/>
          </ac:spMkLst>
        </pc:spChg>
        <pc:spChg chg="mod">
          <ac:chgData name="Purva Sangal" userId="32ac6df7-82e4-41f5-9d46-287aabf612bd" providerId="ADAL" clId="{5A528BBA-A700-2C49-A202-F4228A5D0F7F}" dt="2025-03-27T14:49:48.835" v="62501"/>
          <ac:spMkLst>
            <pc:docMk/>
            <pc:sldMk cId="2078399217" sldId="893"/>
            <ac:spMk id="6" creationId="{A484657B-72F8-D026-071C-45AD590612E3}"/>
          </ac:spMkLst>
        </pc:spChg>
        <pc:spChg chg="mod">
          <ac:chgData name="Purva Sangal" userId="32ac6df7-82e4-41f5-9d46-287aabf612bd" providerId="ADAL" clId="{5A528BBA-A700-2C49-A202-F4228A5D0F7F}" dt="2025-03-28T18:37:12.511" v="67536"/>
          <ac:spMkLst>
            <pc:docMk/>
            <pc:sldMk cId="2078399217" sldId="893"/>
            <ac:spMk id="8" creationId="{F68A4EAC-18A9-00D2-9A4F-04055E5FE334}"/>
          </ac:spMkLst>
        </pc:spChg>
        <pc:spChg chg="mod">
          <ac:chgData name="Purva Sangal" userId="32ac6df7-82e4-41f5-9d46-287aabf612bd" providerId="ADAL" clId="{5A528BBA-A700-2C49-A202-F4228A5D0F7F}" dt="2025-03-27T14:49:48.836" v="62502"/>
          <ac:spMkLst>
            <pc:docMk/>
            <pc:sldMk cId="2078399217" sldId="893"/>
            <ac:spMk id="12" creationId="{1B0D763B-8B9B-62CA-728A-6A62435A4A9B}"/>
          </ac:spMkLst>
        </pc:spChg>
        <pc:spChg chg="add mod">
          <ac:chgData name="Purva Sangal" userId="32ac6df7-82e4-41f5-9d46-287aabf612bd" providerId="ADAL" clId="{5A528BBA-A700-2C49-A202-F4228A5D0F7F}" dt="2025-03-28T16:19:35.256" v="64028" actId="20577"/>
          <ac:spMkLst>
            <pc:docMk/>
            <pc:sldMk cId="2078399217" sldId="893"/>
            <ac:spMk id="13" creationId="{11D86438-1DE5-C5AA-D79F-F3E159FB8EB6}"/>
          </ac:spMkLst>
        </pc:spChg>
        <pc:spChg chg="add mod">
          <ac:chgData name="Purva Sangal" userId="32ac6df7-82e4-41f5-9d46-287aabf612bd" providerId="ADAL" clId="{5A528BBA-A700-2C49-A202-F4228A5D0F7F}" dt="2025-03-28T18:37:15.364" v="67537" actId="478"/>
          <ac:spMkLst>
            <pc:docMk/>
            <pc:sldMk cId="2078399217" sldId="893"/>
            <ac:spMk id="18" creationId="{53E72FDF-8577-E34A-5A37-65C39B700B54}"/>
          </ac:spMkLst>
        </pc:spChg>
        <pc:spChg chg="add mod">
          <ac:chgData name="Purva Sangal" userId="32ac6df7-82e4-41f5-9d46-287aabf612bd" providerId="ADAL" clId="{5A528BBA-A700-2C49-A202-F4228A5D0F7F}" dt="2025-03-28T16:19:10.773" v="64016" actId="12789"/>
          <ac:spMkLst>
            <pc:docMk/>
            <pc:sldMk cId="2078399217" sldId="893"/>
            <ac:spMk id="30" creationId="{55F3F591-2896-73CA-1EEC-9C49F89499B6}"/>
          </ac:spMkLst>
        </pc:spChg>
        <pc:graphicFrameChg chg="add mod modGraphic">
          <ac:chgData name="Purva Sangal" userId="32ac6df7-82e4-41f5-9d46-287aabf612bd" providerId="ADAL" clId="{5A528BBA-A700-2C49-A202-F4228A5D0F7F}" dt="2025-03-28T16:21:21.803" v="64043" actId="14734"/>
          <ac:graphicFrameMkLst>
            <pc:docMk/>
            <pc:sldMk cId="2078399217" sldId="893"/>
            <ac:graphicFrameMk id="10" creationId="{BAA1B9FF-8F4A-75E5-A067-E22ACB8EC354}"/>
          </ac:graphicFrameMkLst>
        </pc:graphicFrameChg>
        <pc:graphicFrameChg chg="add mod modGraphic">
          <ac:chgData name="Purva Sangal" userId="32ac6df7-82e4-41f5-9d46-287aabf612bd" providerId="ADAL" clId="{5A528BBA-A700-2C49-A202-F4228A5D0F7F}" dt="2025-03-29T17:25:45.790" v="68027" actId="1076"/>
          <ac:graphicFrameMkLst>
            <pc:docMk/>
            <pc:sldMk cId="2078399217" sldId="893"/>
            <ac:graphicFrameMk id="11" creationId="{1E99767F-063A-6640-1907-0FC68073EC32}"/>
          </ac:graphicFrameMkLst>
        </pc:graphicFrameChg>
        <pc:graphicFrameChg chg="add mod modVis">
          <ac:chgData name="Purva Sangal" userId="32ac6df7-82e4-41f5-9d46-287aabf612bd" providerId="ADAL" clId="{5A528BBA-A700-2C49-A202-F4228A5D0F7F}" dt="2025-03-28T16:00:24.755" v="63797"/>
          <ac:graphicFrameMkLst>
            <pc:docMk/>
            <pc:sldMk cId="2078399217" sldId="893"/>
            <ac:graphicFrameMk id="14" creationId="{3B81559C-26D3-C7ED-E9FB-C64C881ADC4E}"/>
          </ac:graphicFrameMkLst>
        </pc:graphicFrameChg>
        <pc:graphicFrameChg chg="add mod modGraphic">
          <ac:chgData name="Purva Sangal" userId="32ac6df7-82e4-41f5-9d46-287aabf612bd" providerId="ADAL" clId="{5A528BBA-A700-2C49-A202-F4228A5D0F7F}" dt="2025-03-29T17:24:59.293" v="68023"/>
          <ac:graphicFrameMkLst>
            <pc:docMk/>
            <pc:sldMk cId="2078399217" sldId="893"/>
            <ac:graphicFrameMk id="15" creationId="{2D38F50C-6AAD-F2AF-6661-FB379431E1C0}"/>
          </ac:graphicFrameMkLst>
        </pc:graphicFrameChg>
        <pc:graphicFrameChg chg="add mod modGraphic">
          <ac:chgData name="Purva Sangal" userId="32ac6df7-82e4-41f5-9d46-287aabf612bd" providerId="ADAL" clId="{5A528BBA-A700-2C49-A202-F4228A5D0F7F}" dt="2025-03-29T17:25:23.681" v="68026" actId="1076"/>
          <ac:graphicFrameMkLst>
            <pc:docMk/>
            <pc:sldMk cId="2078399217" sldId="893"/>
            <ac:graphicFrameMk id="16" creationId="{3CFC92D4-9924-2922-04E1-1905605A7159}"/>
          </ac:graphicFrameMkLst>
        </pc:graphicFrameChg>
      </pc:sldChg>
      <pc:sldChg chg="addSp delSp modSp add mod">
        <pc:chgData name="Purva Sangal" userId="32ac6df7-82e4-41f5-9d46-287aabf612bd" providerId="ADAL" clId="{5A528BBA-A700-2C49-A202-F4228A5D0F7F}" dt="2025-03-28T18:38:51.512" v="67539" actId="478"/>
        <pc:sldMkLst>
          <pc:docMk/>
          <pc:sldMk cId="832673440" sldId="894"/>
        </pc:sldMkLst>
        <pc:spChg chg="mod">
          <ac:chgData name="Purva Sangal" userId="32ac6df7-82e4-41f5-9d46-287aabf612bd" providerId="ADAL" clId="{5A528BBA-A700-2C49-A202-F4228A5D0F7F}" dt="2025-03-28T18:36:12.235" v="67534" actId="20577"/>
          <ac:spMkLst>
            <pc:docMk/>
            <pc:sldMk cId="832673440" sldId="894"/>
            <ac:spMk id="8" creationId="{AA3BFB88-C779-08C2-6030-269E856F466F}"/>
          </ac:spMkLst>
        </pc:spChg>
        <pc:spChg chg="add mod">
          <ac:chgData name="Purva Sangal" userId="32ac6df7-82e4-41f5-9d46-287aabf612bd" providerId="ADAL" clId="{5A528BBA-A700-2C49-A202-F4228A5D0F7F}" dt="2025-03-28T18:38:51.512" v="67539" actId="478"/>
          <ac:spMkLst>
            <pc:docMk/>
            <pc:sldMk cId="832673440" sldId="894"/>
            <ac:spMk id="16" creationId="{04B4873E-840D-F588-8F51-0C54F1EEE1D6}"/>
          </ac:spMkLst>
        </pc:spChg>
        <pc:graphicFrameChg chg="mod modGraphic">
          <ac:chgData name="Purva Sangal" userId="32ac6df7-82e4-41f5-9d46-287aabf612bd" providerId="ADAL" clId="{5A528BBA-A700-2C49-A202-F4228A5D0F7F}" dt="2025-03-27T13:40:48.150" v="50947"/>
          <ac:graphicFrameMkLst>
            <pc:docMk/>
            <pc:sldMk cId="832673440" sldId="894"/>
            <ac:graphicFrameMk id="5" creationId="{36A1D1D6-BC70-482A-DFF6-BEE1A38DEC43}"/>
          </ac:graphicFrameMkLst>
        </pc:graphicFrameChg>
      </pc:sldChg>
      <pc:sldChg chg="addSp delSp modSp add del mod">
        <pc:chgData name="Purva Sangal" userId="32ac6df7-82e4-41f5-9d46-287aabf612bd" providerId="ADAL" clId="{5A528BBA-A700-2C49-A202-F4228A5D0F7F}" dt="2025-03-28T15:57:48.583" v="63702" actId="2696"/>
        <pc:sldMkLst>
          <pc:docMk/>
          <pc:sldMk cId="1415761627" sldId="895"/>
        </pc:sldMkLst>
      </pc:sldChg>
      <pc:sldChg chg="addSp delSp modSp add mod">
        <pc:chgData name="Purva Sangal" userId="32ac6df7-82e4-41f5-9d46-287aabf612bd" providerId="ADAL" clId="{5A528BBA-A700-2C49-A202-F4228A5D0F7F}" dt="2025-03-29T15:43:32.376" v="67953" actId="404"/>
        <pc:sldMkLst>
          <pc:docMk/>
          <pc:sldMk cId="2270760656" sldId="896"/>
        </pc:sldMkLst>
        <pc:spChg chg="mod">
          <ac:chgData name="Purva Sangal" userId="32ac6df7-82e4-41f5-9d46-287aabf612bd" providerId="ADAL" clId="{5A528BBA-A700-2C49-A202-F4228A5D0F7F}" dt="2025-03-28T17:42:09.023" v="67372"/>
          <ac:spMkLst>
            <pc:docMk/>
            <pc:sldMk cId="2270760656" sldId="896"/>
            <ac:spMk id="3" creationId="{72B923AB-E4F4-53BA-6F0B-F4E32FF4B1F0}"/>
          </ac:spMkLst>
        </pc:spChg>
        <pc:spChg chg="mod">
          <ac:chgData name="Purva Sangal" userId="32ac6df7-82e4-41f5-9d46-287aabf612bd" providerId="ADAL" clId="{5A528BBA-A700-2C49-A202-F4228A5D0F7F}" dt="2025-03-28T17:42:09.022" v="67370"/>
          <ac:spMkLst>
            <pc:docMk/>
            <pc:sldMk cId="2270760656" sldId="896"/>
            <ac:spMk id="6" creationId="{90EBF291-130F-637C-DC7D-A31C3AE7BA92}"/>
          </ac:spMkLst>
        </pc:spChg>
        <pc:spChg chg="mod">
          <ac:chgData name="Purva Sangal" userId="32ac6df7-82e4-41f5-9d46-287aabf612bd" providerId="ADAL" clId="{5A528BBA-A700-2C49-A202-F4228A5D0F7F}" dt="2025-03-28T18:08:34.020" v="67413" actId="108"/>
          <ac:spMkLst>
            <pc:docMk/>
            <pc:sldMk cId="2270760656" sldId="896"/>
            <ac:spMk id="8" creationId="{911F9120-BF6A-5E56-E1F7-362FC1E84E1B}"/>
          </ac:spMkLst>
        </pc:spChg>
        <pc:spChg chg="mod">
          <ac:chgData name="Purva Sangal" userId="32ac6df7-82e4-41f5-9d46-287aabf612bd" providerId="ADAL" clId="{5A528BBA-A700-2C49-A202-F4228A5D0F7F}" dt="2025-03-28T17:42:09.022" v="67369"/>
          <ac:spMkLst>
            <pc:docMk/>
            <pc:sldMk cId="2270760656" sldId="896"/>
            <ac:spMk id="9" creationId="{D19AAC1D-3C96-3E30-7D8C-0EF0713B2102}"/>
          </ac:spMkLst>
        </pc:spChg>
        <pc:spChg chg="add mod">
          <ac:chgData name="Purva Sangal" userId="32ac6df7-82e4-41f5-9d46-287aabf612bd" providerId="ADAL" clId="{5A528BBA-A700-2C49-A202-F4228A5D0F7F}" dt="2025-03-28T17:42:09.026" v="67382"/>
          <ac:spMkLst>
            <pc:docMk/>
            <pc:sldMk cId="2270760656" sldId="896"/>
            <ac:spMk id="10" creationId="{81569C80-6768-9630-4B7D-0FF3DFA087C9}"/>
          </ac:spMkLst>
        </pc:spChg>
        <pc:spChg chg="mod">
          <ac:chgData name="Purva Sangal" userId="32ac6df7-82e4-41f5-9d46-287aabf612bd" providerId="ADAL" clId="{5A528BBA-A700-2C49-A202-F4228A5D0F7F}" dt="2025-03-28T17:42:09.022" v="67371"/>
          <ac:spMkLst>
            <pc:docMk/>
            <pc:sldMk cId="2270760656" sldId="896"/>
            <ac:spMk id="12" creationId="{CE74317E-DB1B-DAA1-7940-BABB058A5999}"/>
          </ac:spMkLst>
        </pc:spChg>
        <pc:spChg chg="add mod">
          <ac:chgData name="Purva Sangal" userId="32ac6df7-82e4-41f5-9d46-287aabf612bd" providerId="ADAL" clId="{5A528BBA-A700-2C49-A202-F4228A5D0F7F}" dt="2025-03-28T17:42:09.026" v="67381"/>
          <ac:spMkLst>
            <pc:docMk/>
            <pc:sldMk cId="2270760656" sldId="896"/>
            <ac:spMk id="22" creationId="{32402207-014A-0088-8213-20FFA333E0C5}"/>
          </ac:spMkLst>
        </pc:spChg>
        <pc:spChg chg="add mod">
          <ac:chgData name="Purva Sangal" userId="32ac6df7-82e4-41f5-9d46-287aabf612bd" providerId="ADAL" clId="{5A528BBA-A700-2C49-A202-F4228A5D0F7F}" dt="2025-03-28T17:42:09.027" v="67384"/>
          <ac:spMkLst>
            <pc:docMk/>
            <pc:sldMk cId="2270760656" sldId="896"/>
            <ac:spMk id="27" creationId="{5EA46CE0-2D9C-6E1C-06EA-C79D0CD3887F}"/>
          </ac:spMkLst>
        </pc:spChg>
        <pc:spChg chg="add mod">
          <ac:chgData name="Purva Sangal" userId="32ac6df7-82e4-41f5-9d46-287aabf612bd" providerId="ADAL" clId="{5A528BBA-A700-2C49-A202-F4228A5D0F7F}" dt="2025-03-28T17:42:09.025" v="67380"/>
          <ac:spMkLst>
            <pc:docMk/>
            <pc:sldMk cId="2270760656" sldId="896"/>
            <ac:spMk id="29" creationId="{77E89369-0820-2307-324B-7E1E910077DA}"/>
          </ac:spMkLst>
        </pc:spChg>
        <pc:spChg chg="add mod">
          <ac:chgData name="Purva Sangal" userId="32ac6df7-82e4-41f5-9d46-287aabf612bd" providerId="ADAL" clId="{5A528BBA-A700-2C49-A202-F4228A5D0F7F}" dt="2025-03-28T17:42:09.024" v="67377"/>
          <ac:spMkLst>
            <pc:docMk/>
            <pc:sldMk cId="2270760656" sldId="896"/>
            <ac:spMk id="30" creationId="{E4622918-EA89-EA66-B748-98E70B176301}"/>
          </ac:spMkLst>
        </pc:spChg>
        <pc:spChg chg="add mod">
          <ac:chgData name="Purva Sangal" userId="32ac6df7-82e4-41f5-9d46-287aabf612bd" providerId="ADAL" clId="{5A528BBA-A700-2C49-A202-F4228A5D0F7F}" dt="2025-03-28T17:42:09.025" v="67379"/>
          <ac:spMkLst>
            <pc:docMk/>
            <pc:sldMk cId="2270760656" sldId="896"/>
            <ac:spMk id="33" creationId="{EC3C5BDC-B79F-6CD8-CBC3-E269B733DC9F}"/>
          </ac:spMkLst>
        </pc:spChg>
        <pc:spChg chg="add mod">
          <ac:chgData name="Purva Sangal" userId="32ac6df7-82e4-41f5-9d46-287aabf612bd" providerId="ADAL" clId="{5A528BBA-A700-2C49-A202-F4228A5D0F7F}" dt="2025-03-28T17:42:09.026" v="67383"/>
          <ac:spMkLst>
            <pc:docMk/>
            <pc:sldMk cId="2270760656" sldId="896"/>
            <ac:spMk id="39" creationId="{67219B4D-B853-96C5-F632-8152F1ED6051}"/>
          </ac:spMkLst>
        </pc:spChg>
        <pc:spChg chg="add mod">
          <ac:chgData name="Purva Sangal" userId="32ac6df7-82e4-41f5-9d46-287aabf612bd" providerId="ADAL" clId="{5A528BBA-A700-2C49-A202-F4228A5D0F7F}" dt="2025-03-28T17:42:09.024" v="67378"/>
          <ac:spMkLst>
            <pc:docMk/>
            <pc:sldMk cId="2270760656" sldId="896"/>
            <ac:spMk id="44" creationId="{49080381-D95C-27AB-F785-B4B32EF4C6E7}"/>
          </ac:spMkLst>
        </pc:spChg>
        <pc:spChg chg="mod">
          <ac:chgData name="Purva Sangal" userId="32ac6df7-82e4-41f5-9d46-287aabf612bd" providerId="ADAL" clId="{5A528BBA-A700-2C49-A202-F4228A5D0F7F}" dt="2025-03-28T17:42:09.027" v="67385"/>
          <ac:spMkLst>
            <pc:docMk/>
            <pc:sldMk cId="2270760656" sldId="896"/>
            <ac:spMk id="665" creationId="{ED481079-6012-DAFF-9FA5-BFF287FBF041}"/>
          </ac:spMkLst>
        </pc:spChg>
        <pc:spChg chg="mod">
          <ac:chgData name="Purva Sangal" userId="32ac6df7-82e4-41f5-9d46-287aabf612bd" providerId="ADAL" clId="{5A528BBA-A700-2C49-A202-F4228A5D0F7F}" dt="2025-03-28T17:42:09.028" v="67389"/>
          <ac:spMkLst>
            <pc:docMk/>
            <pc:sldMk cId="2270760656" sldId="896"/>
            <ac:spMk id="674" creationId="{96DE5D14-75E4-AF80-DBBA-2030EF557123}"/>
          </ac:spMkLst>
        </pc:spChg>
        <pc:spChg chg="mod">
          <ac:chgData name="Purva Sangal" userId="32ac6df7-82e4-41f5-9d46-287aabf612bd" providerId="ADAL" clId="{5A528BBA-A700-2C49-A202-F4228A5D0F7F}" dt="2025-03-28T17:42:09.028" v="67390"/>
          <ac:spMkLst>
            <pc:docMk/>
            <pc:sldMk cId="2270760656" sldId="896"/>
            <ac:spMk id="675" creationId="{309600EC-CB3C-130A-83EA-0AC55CECD326}"/>
          </ac:spMkLst>
        </pc:spChg>
        <pc:spChg chg="mod">
          <ac:chgData name="Purva Sangal" userId="32ac6df7-82e4-41f5-9d46-287aabf612bd" providerId="ADAL" clId="{5A528BBA-A700-2C49-A202-F4228A5D0F7F}" dt="2025-03-28T17:42:09.029" v="67392"/>
          <ac:spMkLst>
            <pc:docMk/>
            <pc:sldMk cId="2270760656" sldId="896"/>
            <ac:spMk id="691" creationId="{DDC4660D-A0CF-D844-89F8-29C4EC0B4D16}"/>
          </ac:spMkLst>
        </pc:spChg>
        <pc:spChg chg="mod">
          <ac:chgData name="Purva Sangal" userId="32ac6df7-82e4-41f5-9d46-287aabf612bd" providerId="ADAL" clId="{5A528BBA-A700-2C49-A202-F4228A5D0F7F}" dt="2025-03-28T17:42:09.029" v="67393"/>
          <ac:spMkLst>
            <pc:docMk/>
            <pc:sldMk cId="2270760656" sldId="896"/>
            <ac:spMk id="692" creationId="{6957AB8B-8D1A-22F9-64D9-19D53E792555}"/>
          </ac:spMkLst>
        </pc:spChg>
        <pc:spChg chg="mod">
          <ac:chgData name="Purva Sangal" userId="32ac6df7-82e4-41f5-9d46-287aabf612bd" providerId="ADAL" clId="{5A528BBA-A700-2C49-A202-F4228A5D0F7F}" dt="2025-03-28T17:42:09.029" v="67394"/>
          <ac:spMkLst>
            <pc:docMk/>
            <pc:sldMk cId="2270760656" sldId="896"/>
            <ac:spMk id="693" creationId="{E391C541-40BF-350F-CD51-2344F3523D38}"/>
          </ac:spMkLst>
        </pc:spChg>
        <pc:spChg chg="mod">
          <ac:chgData name="Purva Sangal" userId="32ac6df7-82e4-41f5-9d46-287aabf612bd" providerId="ADAL" clId="{5A528BBA-A700-2C49-A202-F4228A5D0F7F}" dt="2025-03-28T17:42:09.030" v="67395"/>
          <ac:spMkLst>
            <pc:docMk/>
            <pc:sldMk cId="2270760656" sldId="896"/>
            <ac:spMk id="696" creationId="{0428DAF5-3439-40D5-6584-8BBFEB258986}"/>
          </ac:spMkLst>
        </pc:spChg>
        <pc:spChg chg="mod">
          <ac:chgData name="Purva Sangal" userId="32ac6df7-82e4-41f5-9d46-287aabf612bd" providerId="ADAL" clId="{5A528BBA-A700-2C49-A202-F4228A5D0F7F}" dt="2025-03-28T17:42:09.030" v="67396"/>
          <ac:spMkLst>
            <pc:docMk/>
            <pc:sldMk cId="2270760656" sldId="896"/>
            <ac:spMk id="697" creationId="{C1C40CEA-6D53-3DD9-F97E-52D8C6F79AF1}"/>
          </ac:spMkLst>
        </pc:spChg>
        <pc:spChg chg="mod">
          <ac:chgData name="Purva Sangal" userId="32ac6df7-82e4-41f5-9d46-287aabf612bd" providerId="ADAL" clId="{5A528BBA-A700-2C49-A202-F4228A5D0F7F}" dt="2025-03-28T17:42:09.030" v="67397"/>
          <ac:spMkLst>
            <pc:docMk/>
            <pc:sldMk cId="2270760656" sldId="896"/>
            <ac:spMk id="698" creationId="{05E35D32-0E9C-84BB-9223-61EFDAA12B6E}"/>
          </ac:spMkLst>
        </pc:spChg>
        <pc:spChg chg="mod">
          <ac:chgData name="Purva Sangal" userId="32ac6df7-82e4-41f5-9d46-287aabf612bd" providerId="ADAL" clId="{5A528BBA-A700-2C49-A202-F4228A5D0F7F}" dt="2025-03-28T17:42:09.031" v="67398"/>
          <ac:spMkLst>
            <pc:docMk/>
            <pc:sldMk cId="2270760656" sldId="896"/>
            <ac:spMk id="699" creationId="{5310A04A-9742-B0B8-6ED2-B4711D5F6B04}"/>
          </ac:spMkLst>
        </pc:spChg>
        <pc:spChg chg="mod">
          <ac:chgData name="Purva Sangal" userId="32ac6df7-82e4-41f5-9d46-287aabf612bd" providerId="ADAL" clId="{5A528BBA-A700-2C49-A202-F4228A5D0F7F}" dt="2025-03-29T15:43:32.376" v="67953" actId="404"/>
          <ac:spMkLst>
            <pc:docMk/>
            <pc:sldMk cId="2270760656" sldId="896"/>
            <ac:spMk id="703" creationId="{6EA418C0-CED2-08E5-A8C6-FB1699477960}"/>
          </ac:spMkLst>
        </pc:spChg>
        <pc:graphicFrameChg chg="mod">
          <ac:chgData name="Purva Sangal" userId="32ac6df7-82e4-41f5-9d46-287aabf612bd" providerId="ADAL" clId="{5A528BBA-A700-2C49-A202-F4228A5D0F7F}" dt="2025-03-28T17:42:09.032" v="67400"/>
          <ac:graphicFrameMkLst>
            <pc:docMk/>
            <pc:sldMk cId="2270760656" sldId="896"/>
            <ac:graphicFrameMk id="14" creationId="{6F17CD45-4B57-2F97-BE59-DE180FEF3BAE}"/>
          </ac:graphicFrameMkLst>
        </pc:graphicFrameChg>
        <pc:graphicFrameChg chg="mod">
          <ac:chgData name="Purva Sangal" userId="32ac6df7-82e4-41f5-9d46-287aabf612bd" providerId="ADAL" clId="{5A528BBA-A700-2C49-A202-F4228A5D0F7F}" dt="2025-03-28T17:42:09.021" v="67367"/>
          <ac:graphicFrameMkLst>
            <pc:docMk/>
            <pc:sldMk cId="2270760656" sldId="896"/>
            <ac:graphicFrameMk id="695" creationId="{8006301A-90F5-53C1-07F1-F9D569A61203}"/>
          </ac:graphicFrameMkLst>
        </pc:graphicFrameChg>
        <pc:cxnChg chg="add mod">
          <ac:chgData name="Purva Sangal" userId="32ac6df7-82e4-41f5-9d46-287aabf612bd" providerId="ADAL" clId="{5A528BBA-A700-2C49-A202-F4228A5D0F7F}" dt="2025-03-28T17:42:09.023" v="67373"/>
          <ac:cxnSpMkLst>
            <pc:docMk/>
            <pc:sldMk cId="2270760656" sldId="896"/>
            <ac:cxnSpMk id="31" creationId="{62B2C3F0-D7A8-7A4D-ECFC-5CACCFDE5F82}"/>
          </ac:cxnSpMkLst>
        </pc:cxnChg>
        <pc:cxnChg chg="add mod">
          <ac:chgData name="Purva Sangal" userId="32ac6df7-82e4-41f5-9d46-287aabf612bd" providerId="ADAL" clId="{5A528BBA-A700-2C49-A202-F4228A5D0F7F}" dt="2025-03-28T17:42:09.024" v="67375"/>
          <ac:cxnSpMkLst>
            <pc:docMk/>
            <pc:sldMk cId="2270760656" sldId="896"/>
            <ac:cxnSpMk id="32" creationId="{75C88399-030D-A025-AEEF-47DA5F038AF5}"/>
          </ac:cxnSpMkLst>
        </pc:cxnChg>
        <pc:cxnChg chg="add mod">
          <ac:chgData name="Purva Sangal" userId="32ac6df7-82e4-41f5-9d46-287aabf612bd" providerId="ADAL" clId="{5A528BBA-A700-2C49-A202-F4228A5D0F7F}" dt="2025-03-28T17:42:09.023" v="67374"/>
          <ac:cxnSpMkLst>
            <pc:docMk/>
            <pc:sldMk cId="2270760656" sldId="896"/>
            <ac:cxnSpMk id="60" creationId="{02F4F818-A0DA-E53F-1BDC-E65CE9F5AE2C}"/>
          </ac:cxnSpMkLst>
        </pc:cxnChg>
        <pc:cxnChg chg="mod">
          <ac:chgData name="Purva Sangal" userId="32ac6df7-82e4-41f5-9d46-287aabf612bd" providerId="ADAL" clId="{5A528BBA-A700-2C49-A202-F4228A5D0F7F}" dt="2025-03-28T17:42:09.027" v="67386"/>
          <ac:cxnSpMkLst>
            <pc:docMk/>
            <pc:sldMk cId="2270760656" sldId="896"/>
            <ac:cxnSpMk id="668" creationId="{E234A750-A985-E94E-9C66-B3643FDC640A}"/>
          </ac:cxnSpMkLst>
        </pc:cxnChg>
        <pc:cxnChg chg="mod">
          <ac:chgData name="Purva Sangal" userId="32ac6df7-82e4-41f5-9d46-287aabf612bd" providerId="ADAL" clId="{5A528BBA-A700-2C49-A202-F4228A5D0F7F}" dt="2025-03-28T17:42:09.027" v="67387"/>
          <ac:cxnSpMkLst>
            <pc:docMk/>
            <pc:sldMk cId="2270760656" sldId="896"/>
            <ac:cxnSpMk id="670" creationId="{F58DC1B3-3DA7-8060-26E0-B7A9724818DF}"/>
          </ac:cxnSpMkLst>
        </pc:cxnChg>
        <pc:cxnChg chg="mod">
          <ac:chgData name="Purva Sangal" userId="32ac6df7-82e4-41f5-9d46-287aabf612bd" providerId="ADAL" clId="{5A528BBA-A700-2C49-A202-F4228A5D0F7F}" dt="2025-03-28T17:42:09.028" v="67388"/>
          <ac:cxnSpMkLst>
            <pc:docMk/>
            <pc:sldMk cId="2270760656" sldId="896"/>
            <ac:cxnSpMk id="672" creationId="{A993461B-0851-CCC4-41B1-F600E707479E}"/>
          </ac:cxnSpMkLst>
        </pc:cxnChg>
        <pc:cxnChg chg="mod">
          <ac:chgData name="Purva Sangal" userId="32ac6df7-82e4-41f5-9d46-287aabf612bd" providerId="ADAL" clId="{5A528BBA-A700-2C49-A202-F4228A5D0F7F}" dt="2025-03-28T17:42:09.028" v="67391"/>
          <ac:cxnSpMkLst>
            <pc:docMk/>
            <pc:sldMk cId="2270760656" sldId="896"/>
            <ac:cxnSpMk id="690" creationId="{1EE19433-8B6C-E329-55EF-D520D83A9E5D}"/>
          </ac:cxnSpMkLst>
        </pc:cxnChg>
      </pc:sldChg>
      <pc:sldChg chg="add del mod modShow">
        <pc:chgData name="Purva Sangal" userId="32ac6df7-82e4-41f5-9d46-287aabf612bd" providerId="ADAL" clId="{5A528BBA-A700-2C49-A202-F4228A5D0F7F}" dt="2025-03-28T18:13:08.433" v="67453" actId="2696"/>
        <pc:sldMkLst>
          <pc:docMk/>
          <pc:sldMk cId="755817106" sldId="897"/>
        </pc:sldMkLst>
      </pc:sldChg>
      <pc:sldChg chg="delSp del mod">
        <pc:chgData name="Purva Sangal" userId="32ac6df7-82e4-41f5-9d46-287aabf612bd" providerId="ADAL" clId="{5A528BBA-A700-2C49-A202-F4228A5D0F7F}" dt="2025-03-28T15:18:52.448" v="63673" actId="2696"/>
        <pc:sldMkLst>
          <pc:docMk/>
          <pc:sldMk cId="2496323630" sldId="2661"/>
        </pc:sldMkLst>
      </pc:sldChg>
      <pc:sldChg chg="addSp delSp modSp add del mod">
        <pc:chgData name="Purva Sangal" userId="32ac6df7-82e4-41f5-9d46-287aabf612bd" providerId="ADAL" clId="{5A528BBA-A700-2C49-A202-F4228A5D0F7F}" dt="2025-03-18T19:03:13.130" v="11688" actId="2696"/>
        <pc:sldMkLst>
          <pc:docMk/>
          <pc:sldMk cId="282231700" sldId="2147473102"/>
        </pc:sldMkLst>
      </pc:sldChg>
      <pc:sldChg chg="del">
        <pc:chgData name="Purva Sangal" userId="32ac6df7-82e4-41f5-9d46-287aabf612bd" providerId="ADAL" clId="{5A528BBA-A700-2C49-A202-F4228A5D0F7F}" dt="2025-03-28T18:13:15.163" v="67455" actId="2696"/>
        <pc:sldMkLst>
          <pc:docMk/>
          <pc:sldMk cId="1983565688" sldId="2147473120"/>
        </pc:sldMkLst>
      </pc:sldChg>
      <pc:sldChg chg="del">
        <pc:chgData name="Purva Sangal" userId="32ac6df7-82e4-41f5-9d46-287aabf612bd" providerId="ADAL" clId="{5A528BBA-A700-2C49-A202-F4228A5D0F7F}" dt="2025-03-28T18:13:13.719" v="67454" actId="2696"/>
        <pc:sldMkLst>
          <pc:docMk/>
          <pc:sldMk cId="2284277544" sldId="2147473121"/>
        </pc:sldMkLst>
      </pc:sldChg>
      <pc:sldChg chg="modSp">
        <pc:chgData name="Purva Sangal" userId="32ac6df7-82e4-41f5-9d46-287aabf612bd" providerId="ADAL" clId="{5A528BBA-A700-2C49-A202-F4228A5D0F7F}" dt="2025-03-28T17:37:36.322" v="66077" actId="20577"/>
        <pc:sldMkLst>
          <pc:docMk/>
          <pc:sldMk cId="2804798793" sldId="2147473122"/>
        </pc:sldMkLst>
        <pc:graphicFrameChg chg="mod">
          <ac:chgData name="Purva Sangal" userId="32ac6df7-82e4-41f5-9d46-287aabf612bd" providerId="ADAL" clId="{5A528BBA-A700-2C49-A202-F4228A5D0F7F}" dt="2025-03-28T17:37:27.328" v="66072" actId="20577"/>
          <ac:graphicFrameMkLst>
            <pc:docMk/>
            <pc:sldMk cId="2804798793" sldId="2147473122"/>
            <ac:graphicFrameMk id="49" creationId="{4479475E-AE2B-4409-2A2E-765BE7501F9C}"/>
          </ac:graphicFrameMkLst>
        </pc:graphicFrameChg>
        <pc:graphicFrameChg chg="mod">
          <ac:chgData name="Purva Sangal" userId="32ac6df7-82e4-41f5-9d46-287aabf612bd" providerId="ADAL" clId="{5A528BBA-A700-2C49-A202-F4228A5D0F7F}" dt="2025-03-28T17:37:36.322" v="66077" actId="20577"/>
          <ac:graphicFrameMkLst>
            <pc:docMk/>
            <pc:sldMk cId="2804798793" sldId="2147473122"/>
            <ac:graphicFrameMk id="72" creationId="{99CD6F19-AA80-D761-F94F-52C22BC69BA6}"/>
          </ac:graphicFrameMkLst>
        </pc:graphicFrameChg>
      </pc:sldChg>
      <pc:sldChg chg="modSp mod">
        <pc:chgData name="Purva Sangal" userId="32ac6df7-82e4-41f5-9d46-287aabf612bd" providerId="ADAL" clId="{5A528BBA-A700-2C49-A202-F4228A5D0F7F}" dt="2025-03-29T15:40:26.768" v="67763" actId="12788"/>
        <pc:sldMkLst>
          <pc:docMk/>
          <pc:sldMk cId="307896832" sldId="2147473125"/>
        </pc:sldMkLst>
        <pc:spChg chg="mod">
          <ac:chgData name="Purva Sangal" userId="32ac6df7-82e4-41f5-9d46-287aabf612bd" providerId="ADAL" clId="{5A528BBA-A700-2C49-A202-F4228A5D0F7F}" dt="2025-03-29T15:40:26.768" v="67763" actId="12788"/>
          <ac:spMkLst>
            <pc:docMk/>
            <pc:sldMk cId="307896832" sldId="2147473125"/>
            <ac:spMk id="5" creationId="{0D29483F-D105-A8BF-6B14-7E6516F5E4F4}"/>
          </ac:spMkLst>
        </pc:spChg>
        <pc:spChg chg="mod">
          <ac:chgData name="Purva Sangal" userId="32ac6df7-82e4-41f5-9d46-287aabf612bd" providerId="ADAL" clId="{5A528BBA-A700-2C49-A202-F4228A5D0F7F}" dt="2025-03-29T15:39:03.991" v="67746" actId="1076"/>
          <ac:spMkLst>
            <pc:docMk/>
            <pc:sldMk cId="307896832" sldId="2147473125"/>
            <ac:spMk id="8" creationId="{0EED0601-7370-1F8B-2364-FEE3DEEFB8A1}"/>
          </ac:spMkLst>
        </pc:spChg>
        <pc:spChg chg="mod">
          <ac:chgData name="Purva Sangal" userId="32ac6df7-82e4-41f5-9d46-287aabf612bd" providerId="ADAL" clId="{5A528BBA-A700-2C49-A202-F4228A5D0F7F}" dt="2025-03-29T15:39:41.067" v="67757" actId="20577"/>
          <ac:spMkLst>
            <pc:docMk/>
            <pc:sldMk cId="307896832" sldId="2147473125"/>
            <ac:spMk id="15" creationId="{B95B4A5C-870B-2E65-7590-F37C8005FAE9}"/>
          </ac:spMkLst>
        </pc:spChg>
        <pc:spChg chg="mod">
          <ac:chgData name="Purva Sangal" userId="32ac6df7-82e4-41f5-9d46-287aabf612bd" providerId="ADAL" clId="{5A528BBA-A700-2C49-A202-F4228A5D0F7F}" dt="2025-03-29T15:39:49.013" v="67760" actId="20577"/>
          <ac:spMkLst>
            <pc:docMk/>
            <pc:sldMk cId="307896832" sldId="2147473125"/>
            <ac:spMk id="16" creationId="{A49D9AC3-31BB-DE6B-ACEE-3212759554B3}"/>
          </ac:spMkLst>
        </pc:spChg>
        <pc:spChg chg="mod">
          <ac:chgData name="Purva Sangal" userId="32ac6df7-82e4-41f5-9d46-287aabf612bd" providerId="ADAL" clId="{5A528BBA-A700-2C49-A202-F4228A5D0F7F}" dt="2025-03-29T15:39:52.444" v="67761" actId="20577"/>
          <ac:spMkLst>
            <pc:docMk/>
            <pc:sldMk cId="307896832" sldId="2147473125"/>
            <ac:spMk id="17" creationId="{E98AF426-0C99-F538-B5C3-0B1307E2A4C3}"/>
          </ac:spMkLst>
        </pc:spChg>
        <pc:spChg chg="mod">
          <ac:chgData name="Purva Sangal" userId="32ac6df7-82e4-41f5-9d46-287aabf612bd" providerId="ADAL" clId="{5A528BBA-A700-2C49-A202-F4228A5D0F7F}" dt="2025-03-29T15:40:26.768" v="67763" actId="12788"/>
          <ac:spMkLst>
            <pc:docMk/>
            <pc:sldMk cId="307896832" sldId="2147473125"/>
            <ac:spMk id="34" creationId="{9B6488F8-80B9-DF18-8A24-A72A569EF711}"/>
          </ac:spMkLst>
        </pc:spChg>
      </pc:sldChg>
      <pc:sldChg chg="addSp delSp modSp mod">
        <pc:chgData name="Purva Sangal" userId="32ac6df7-82e4-41f5-9d46-287aabf612bd" providerId="ADAL" clId="{5A528BBA-A700-2C49-A202-F4228A5D0F7F}" dt="2025-03-29T15:42:23.726" v="67945"/>
        <pc:sldMkLst>
          <pc:docMk/>
          <pc:sldMk cId="355581539" sldId="2147473126"/>
        </pc:sldMkLst>
        <pc:spChg chg="add del mod">
          <ac:chgData name="Purva Sangal" userId="32ac6df7-82e4-41f5-9d46-287aabf612bd" providerId="ADAL" clId="{5A528BBA-A700-2C49-A202-F4228A5D0F7F}" dt="2025-03-29T15:42:23.685" v="67943" actId="1076"/>
          <ac:spMkLst>
            <pc:docMk/>
            <pc:sldMk cId="355581539" sldId="2147473126"/>
            <ac:spMk id="2" creationId="{0AF2A483-3467-A5A1-C102-760459E552A4}"/>
          </ac:spMkLst>
        </pc:spChg>
        <pc:spChg chg="add del mod">
          <ac:chgData name="Purva Sangal" userId="32ac6df7-82e4-41f5-9d46-287aabf612bd" providerId="ADAL" clId="{5A528BBA-A700-2C49-A202-F4228A5D0F7F}" dt="2025-03-29T15:42:07.957" v="67896" actId="21"/>
          <ac:spMkLst>
            <pc:docMk/>
            <pc:sldMk cId="355581539" sldId="2147473126"/>
            <ac:spMk id="3" creationId="{48FC0047-A7FF-DC3B-2C6F-1E1E797EF1D4}"/>
          </ac:spMkLst>
        </pc:spChg>
        <pc:graphicFrameChg chg="mod">
          <ac:chgData name="Purva Sangal" userId="32ac6df7-82e4-41f5-9d46-287aabf612bd" providerId="ADAL" clId="{5A528BBA-A700-2C49-A202-F4228A5D0F7F}" dt="2025-03-29T15:42:23.726" v="67945"/>
          <ac:graphicFrameMkLst>
            <pc:docMk/>
            <pc:sldMk cId="355581539" sldId="2147473126"/>
            <ac:graphicFrameMk id="5" creationId="{EBAC06A3-0AE6-78B3-FFF4-E2EC969BE84B}"/>
          </ac:graphicFrameMkLst>
        </pc:graphicFrameChg>
      </pc:sldChg>
      <pc:sldChg chg="new del">
        <pc:chgData name="Purva Sangal" userId="32ac6df7-82e4-41f5-9d46-287aabf612bd" providerId="ADAL" clId="{5A528BBA-A700-2C49-A202-F4228A5D0F7F}" dt="2025-03-28T18:40:54.616" v="67543" actId="2696"/>
        <pc:sldMkLst>
          <pc:docMk/>
          <pc:sldMk cId="439300821" sldId="2147473126"/>
        </pc:sldMkLst>
      </pc:sldChg>
      <pc:sldChg chg="addSp delSp modSp add mod">
        <pc:chgData name="Purva Sangal" userId="32ac6df7-82e4-41f5-9d46-287aabf612bd" providerId="ADAL" clId="{5A528BBA-A700-2C49-A202-F4228A5D0F7F}" dt="2025-03-29T17:30:26.662" v="68228"/>
        <pc:sldMkLst>
          <pc:docMk/>
          <pc:sldMk cId="2980981987" sldId="2147473130"/>
        </pc:sldMkLst>
        <pc:spChg chg="mod">
          <ac:chgData name="Purva Sangal" userId="32ac6df7-82e4-41f5-9d46-287aabf612bd" providerId="ADAL" clId="{5A528BBA-A700-2C49-A202-F4228A5D0F7F}" dt="2025-03-29T17:30:26.620" v="68203" actId="948"/>
          <ac:spMkLst>
            <pc:docMk/>
            <pc:sldMk cId="2980981987" sldId="2147473130"/>
            <ac:spMk id="2" creationId="{F95188C3-4D5C-1249-0C8C-59CE57AB9D27}"/>
          </ac:spMkLst>
        </pc:spChg>
        <pc:graphicFrameChg chg="mod">
          <ac:chgData name="Purva Sangal" userId="32ac6df7-82e4-41f5-9d46-287aabf612bd" providerId="ADAL" clId="{5A528BBA-A700-2C49-A202-F4228A5D0F7F}" dt="2025-03-29T17:30:26.662" v="68228"/>
          <ac:graphicFrameMkLst>
            <pc:docMk/>
            <pc:sldMk cId="2980981987" sldId="2147473130"/>
            <ac:graphicFrameMk id="5" creationId="{C3D29199-28E4-7B0C-9C36-D04D98BE9221}"/>
          </ac:graphicFrameMkLst>
        </pc:graphicFrameChg>
      </pc:sldChg>
      <pc:sldMasterChg chg="addSp delSp modSp mod setBg modSldLayout">
        <pc:chgData name="Purva Sangal" userId="32ac6df7-82e4-41f5-9d46-287aabf612bd" providerId="ADAL" clId="{5A528BBA-A700-2C49-A202-F4228A5D0F7F}" dt="2025-03-26T16:38:59.545" v="13337"/>
        <pc:sldMasterMkLst>
          <pc:docMk/>
          <pc:sldMasterMk cId="1885277853" sldId="2147483785"/>
        </pc:sldMasterMkLst>
        <pc:spChg chg="mod">
          <ac:chgData name="Purva Sangal" userId="32ac6df7-82e4-41f5-9d46-287aabf612bd" providerId="ADAL" clId="{5A528BBA-A700-2C49-A202-F4228A5D0F7F}" dt="2025-03-26T16:34:36.570" v="12328" actId="948"/>
          <ac:spMkLst>
            <pc:docMk/>
            <pc:sldMasterMk cId="1885277853" sldId="2147483785"/>
            <ac:spMk id="2" creationId="{00000000-0000-0000-0000-000000000000}"/>
          </ac:spMkLst>
        </pc:spChg>
        <pc:graphicFrameChg chg="mod">
          <ac:chgData name="Purva Sangal" userId="32ac6df7-82e4-41f5-9d46-287aabf612bd" providerId="ADAL" clId="{5A528BBA-A700-2C49-A202-F4228A5D0F7F}" dt="2025-03-26T16:34:36.589" v="12357"/>
          <ac:graphicFrameMkLst>
            <pc:docMk/>
            <pc:sldMasterMk cId="1885277853" sldId="2147483785"/>
            <ac:graphicFrameMk id="7" creationId="{00000000-0000-0000-0000-000000000000}"/>
          </ac:graphicFrameMkLst>
        </pc:graphicFrame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1629928421" sldId="2147483788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2854850167" sldId="2147483789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2133431300" sldId="2147483790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757544736" sldId="2147483791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3291840782" sldId="2147483792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3506958702" sldId="2147483793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3096339794" sldId="2147483794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1435758853" sldId="2147483796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408767481" sldId="2147483797"/>
          </pc:sldLayoutMkLst>
        </pc:sldLayoutChg>
        <pc:sldLayoutChg chg="addSp delSp modSp mod 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2242353536" sldId="2147483798"/>
          </pc:sldLayoutMkLst>
        </pc:sldLayoutChg>
        <pc:sldLayoutChg chg="addSp delSp modSp mod setBg">
          <pc:chgData name="Purva Sangal" userId="32ac6df7-82e4-41f5-9d46-287aabf612bd" providerId="ADAL" clId="{5A528BBA-A700-2C49-A202-F4228A5D0F7F}" dt="2025-03-26T16:38:59.545" v="13337"/>
          <pc:sldLayoutMkLst>
            <pc:docMk/>
            <pc:sldMasterMk cId="1885277853" sldId="2147483785"/>
            <pc:sldLayoutMk cId="32318870" sldId="2147483799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1041599553" sldId="2147483816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1373894290" sldId="2147483818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2880797588" sldId="2147483821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3312952320" sldId="2147483822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1816503985" sldId="2147483824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885277853" sldId="2147483785"/>
            <pc:sldLayoutMk cId="4256408132" sldId="2147483826"/>
          </pc:sldLayoutMkLst>
        </pc:sldLayoutChg>
      </pc:sldMasterChg>
      <pc:sldMasterChg chg="addSp modSp setBg modSldLayout">
        <pc:chgData name="Purva Sangal" userId="32ac6df7-82e4-41f5-9d46-287aabf612bd" providerId="ADAL" clId="{5A528BBA-A700-2C49-A202-F4228A5D0F7F}" dt="2025-03-28T18:50:10.467" v="67609"/>
        <pc:sldMasterMkLst>
          <pc:docMk/>
          <pc:sldMasterMk cId="1911390347" sldId="2147483801"/>
        </pc:sldMasterMkLst>
        <pc:spChg chg="mod">
          <ac:chgData name="Purva Sangal" userId="32ac6df7-82e4-41f5-9d46-287aabf612bd" providerId="ADAL" clId="{5A528BBA-A700-2C49-A202-F4228A5D0F7F}" dt="2025-03-26T16:34:02.925" v="12306" actId="12"/>
          <ac:spMkLst>
            <pc:docMk/>
            <pc:sldMasterMk cId="1911390347" sldId="2147483801"/>
            <ac:spMk id="3" creationId="{00000000-0000-0000-0000-000000000000}"/>
          </ac:spMkLst>
        </pc:spChg>
        <pc:picChg chg="add mod">
          <ac:chgData name="Purva Sangal" userId="32ac6df7-82e4-41f5-9d46-287aabf612bd" providerId="ADAL" clId="{5A528BBA-A700-2C49-A202-F4228A5D0F7F}" dt="2025-03-26T13:45:59.208" v="12045"/>
          <ac:picMkLst>
            <pc:docMk/>
            <pc:sldMasterMk cId="1911390347" sldId="2147483801"/>
            <ac:picMk id="4" creationId="{47566036-C50F-33B4-7F00-3B5C188E9B56}"/>
          </ac:picMkLst>
        </pc:picChg>
        <pc:sldLayoutChg chg="addSp delSp modSp mod setBg">
          <pc:chgData name="Purva Sangal" userId="32ac6df7-82e4-41f5-9d46-287aabf612bd" providerId="ADAL" clId="{5A528BBA-A700-2C49-A202-F4228A5D0F7F}" dt="2025-03-28T18:50:10.467" v="67609"/>
          <pc:sldLayoutMkLst>
            <pc:docMk/>
            <pc:sldMasterMk cId="1911390347" sldId="2147483801"/>
            <pc:sldLayoutMk cId="603089743" sldId="2147483802"/>
          </pc:sldLayoutMkLst>
          <pc:spChg chg="add mod">
            <ac:chgData name="Purva Sangal" userId="32ac6df7-82e4-41f5-9d46-287aabf612bd" providerId="ADAL" clId="{5A528BBA-A700-2C49-A202-F4228A5D0F7F}" dt="2025-03-28T18:47:40.397" v="67570" actId="207"/>
            <ac:spMkLst>
              <pc:docMk/>
              <pc:sldMasterMk cId="1911390347" sldId="2147483801"/>
              <pc:sldLayoutMk cId="603089743" sldId="2147483802"/>
              <ac:spMk id="11" creationId="{D204CE23-8F69-1783-55F8-C5360E87EAAC}"/>
            </ac:spMkLst>
          </pc:spChg>
          <pc:picChg chg="add del mod">
            <ac:chgData name="Purva Sangal" userId="32ac6df7-82e4-41f5-9d46-287aabf612bd" providerId="ADAL" clId="{5A528BBA-A700-2C49-A202-F4228A5D0F7F}" dt="2025-03-28T18:47:17.424" v="67567" actId="14100"/>
            <ac:picMkLst>
              <pc:docMk/>
              <pc:sldMasterMk cId="1911390347" sldId="2147483801"/>
              <pc:sldLayoutMk cId="603089743" sldId="2147483802"/>
              <ac:picMk id="9" creationId="{553FB934-E92A-38A8-6345-C40C8EDFAC21}"/>
            </ac:picMkLst>
          </pc:picChg>
        </pc:sldLayoutChg>
        <pc:sldLayoutChg chg="addSp delSp modSp mod 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1574433978" sldId="2147483803"/>
          </pc:sldLayoutMkLst>
          <pc:spChg chg="mod">
            <ac:chgData name="Purva Sangal" userId="32ac6df7-82e4-41f5-9d46-287aabf612bd" providerId="ADAL" clId="{5A528BBA-A700-2C49-A202-F4228A5D0F7F}" dt="2025-03-26T16:33:39.305" v="12281" actId="948"/>
            <ac:spMkLst>
              <pc:docMk/>
              <pc:sldMasterMk cId="1911390347" sldId="2147483801"/>
              <pc:sldLayoutMk cId="1574433978" sldId="2147483803"/>
              <ac:spMk id="2" creationId="{00000000-0000-0000-0000-000000000000}"/>
            </ac:spMkLst>
          </pc:spChg>
          <pc:graphicFrameChg chg="mod">
            <ac:chgData name="Purva Sangal" userId="32ac6df7-82e4-41f5-9d46-287aabf612bd" providerId="ADAL" clId="{5A528BBA-A700-2C49-A202-F4228A5D0F7F}" dt="2025-03-26T16:33:39.372" v="12305"/>
            <ac:graphicFrameMkLst>
              <pc:docMk/>
              <pc:sldMasterMk cId="1911390347" sldId="2147483801"/>
              <pc:sldLayoutMk cId="1574433978" sldId="2147483803"/>
              <ac:graphicFrameMk id="3" creationId="{00000000-0000-0000-0000-000000000000}"/>
            </ac:graphicFrameMkLst>
          </pc:graphicFrameChg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2143229850" sldId="2147483804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731811125" sldId="2147483805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1566475981" sldId="2147483806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3926994814" sldId="2147483807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1529908436" sldId="2147483808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903009463" sldId="2147483809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3857109018" sldId="2147483810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1790698306" sldId="2147483811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3966816397" sldId="2147483813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3396452440" sldId="2147483814"/>
          </pc:sldLayoutMkLst>
        </pc:sldLayoutChg>
        <pc:sldLayoutChg chg="modSp mod setBg">
          <pc:chgData name="Purva Sangal" userId="32ac6df7-82e4-41f5-9d46-287aabf612bd" providerId="ADAL" clId="{5A528BBA-A700-2C49-A202-F4228A5D0F7F}" dt="2025-03-28T18:39:03.197" v="67541"/>
          <pc:sldLayoutMkLst>
            <pc:docMk/>
            <pc:sldMasterMk cId="1911390347" sldId="2147483801"/>
            <pc:sldLayoutMk cId="3489533592" sldId="2147483815"/>
          </pc:sldLayoutMkLst>
          <pc:graphicFrameChg chg="mod">
            <ac:chgData name="Purva Sangal" userId="32ac6df7-82e4-41f5-9d46-287aabf612bd" providerId="ADAL" clId="{5A528BBA-A700-2C49-A202-F4228A5D0F7F}" dt="2025-03-28T18:39:03.197" v="67541"/>
            <ac:graphicFrameMkLst>
              <pc:docMk/>
              <pc:sldMasterMk cId="1911390347" sldId="2147483801"/>
              <pc:sldLayoutMk cId="3489533592" sldId="2147483815"/>
              <ac:graphicFrameMk id="44" creationId="{00000000-0000-0000-0000-000000000000}"/>
            </ac:graphicFrameMkLst>
          </pc:graphicFrameChg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44587631" sldId="2147483817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2397299434" sldId="2147483819"/>
          </pc:sldLayoutMkLst>
        </pc:sldLayoutChg>
        <pc:sldLayoutChg chg="addSp delSp modSp mod setBg">
          <pc:chgData name="Purva Sangal" userId="32ac6df7-82e4-41f5-9d46-287aabf612bd" providerId="ADAL" clId="{5A528BBA-A700-2C49-A202-F4228A5D0F7F}" dt="2025-03-28T18:45:22.397" v="67553" actId="21"/>
          <pc:sldLayoutMkLst>
            <pc:docMk/>
            <pc:sldMasterMk cId="1911390347" sldId="2147483801"/>
            <pc:sldLayoutMk cId="1037761914" sldId="2147483820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188862310" sldId="2147483823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807446396" sldId="2147483825"/>
          </pc:sldLayoutMkLst>
        </pc:sldLayoutChg>
        <pc:sldLayoutChg chg="setBg">
          <pc:chgData name="Purva Sangal" userId="32ac6df7-82e4-41f5-9d46-287aabf612bd" providerId="ADAL" clId="{5A528BBA-A700-2C49-A202-F4228A5D0F7F}" dt="2025-03-26T16:38:34.031" v="13289"/>
          <pc:sldLayoutMkLst>
            <pc:docMk/>
            <pc:sldMasterMk cId="1911390347" sldId="2147483801"/>
            <pc:sldLayoutMk cId="675137943" sldId="2147483827"/>
          </pc:sldLayoutMkLst>
        </pc:sldLayoutChg>
        <pc:sldLayoutChg chg="addSp modSp setBg">
          <pc:chgData name="Purva Sangal" userId="32ac6df7-82e4-41f5-9d46-287aabf612bd" providerId="ADAL" clId="{5A528BBA-A700-2C49-A202-F4228A5D0F7F}" dt="2025-03-28T18:45:30.692" v="67554"/>
          <pc:sldLayoutMkLst>
            <pc:docMk/>
            <pc:sldMasterMk cId="1911390347" sldId="2147483801"/>
            <pc:sldLayoutMk cId="2996573787" sldId="2147483829"/>
          </pc:sldLayoutMkLst>
          <pc:spChg chg="add mod">
            <ac:chgData name="Purva Sangal" userId="32ac6df7-82e4-41f5-9d46-287aabf612bd" providerId="ADAL" clId="{5A528BBA-A700-2C49-A202-F4228A5D0F7F}" dt="2025-03-28T18:45:30.692" v="67554"/>
            <ac:spMkLst>
              <pc:docMk/>
              <pc:sldMasterMk cId="1911390347" sldId="2147483801"/>
              <pc:sldLayoutMk cId="2996573787" sldId="2147483829"/>
              <ac:spMk id="3" creationId="{147F18ED-E499-61B8-3290-6C9F03FABA98}"/>
            </ac:spMkLst>
          </pc:spChg>
          <pc:picChg chg="add mod">
            <ac:chgData name="Purva Sangal" userId="32ac6df7-82e4-41f5-9d46-287aabf612bd" providerId="ADAL" clId="{5A528BBA-A700-2C49-A202-F4228A5D0F7F}" dt="2025-03-28T18:45:30.692" v="67554"/>
            <ac:picMkLst>
              <pc:docMk/>
              <pc:sldMasterMk cId="1911390347" sldId="2147483801"/>
              <pc:sldLayoutMk cId="2996573787" sldId="2147483829"/>
              <ac:picMk id="2" creationId="{7218FF35-0FD7-62F8-B18C-40295F1C870B}"/>
            </ac:picMkLst>
          </pc:picChg>
        </pc:sldLayoutChg>
      </pc:sldMasterChg>
    </pc:docChg>
  </pc:docChgLst>
  <pc:docChgLst>
    <pc:chgData name="Shivanshu Sinha" userId="8c447c34-7259-4a22-91d1-3ae04bb7148f" providerId="ADAL" clId="{4FB57563-E044-4BCE-A760-C52259ACB533}"/>
    <pc:docChg chg="undo redo custSel addSld delSld modSld sldOrd modSection">
      <pc:chgData name="Shivanshu Sinha" userId="8c447c34-7259-4a22-91d1-3ae04bb7148f" providerId="ADAL" clId="{4FB57563-E044-4BCE-A760-C52259ACB533}" dt="2025-03-29T14:06:12.592" v="50472" actId="13822"/>
      <pc:docMkLst>
        <pc:docMk/>
      </pc:docMkLst>
      <pc:sldChg chg="addSp delSp modSp add mod ord">
        <pc:chgData name="Shivanshu Sinha" userId="8c447c34-7259-4a22-91d1-3ae04bb7148f" providerId="ADAL" clId="{4FB57563-E044-4BCE-A760-C52259ACB533}" dt="2025-03-28T17:00:36.223" v="45828"/>
        <pc:sldMkLst>
          <pc:docMk/>
          <pc:sldMk cId="3348920128" sldId="436"/>
        </pc:sldMkLst>
      </pc:sldChg>
      <pc:sldChg chg="add del">
        <pc:chgData name="Shivanshu Sinha" userId="8c447c34-7259-4a22-91d1-3ae04bb7148f" providerId="ADAL" clId="{4FB57563-E044-4BCE-A760-C52259ACB533}" dt="2025-03-28T16:18:18.666" v="37480" actId="47"/>
        <pc:sldMkLst>
          <pc:docMk/>
          <pc:sldMk cId="825499113" sldId="437"/>
        </pc:sldMkLst>
      </pc:sldChg>
      <pc:sldChg chg="modSp mod">
        <pc:chgData name="Shivanshu Sinha" userId="8c447c34-7259-4a22-91d1-3ae04bb7148f" providerId="ADAL" clId="{4FB57563-E044-4BCE-A760-C52259ACB533}" dt="2025-03-28T18:00:24.738" v="48889" actId="207"/>
        <pc:sldMkLst>
          <pc:docMk/>
          <pc:sldMk cId="873203748" sldId="558"/>
        </pc:sldMkLst>
        <pc:spChg chg="mod">
          <ac:chgData name="Shivanshu Sinha" userId="8c447c34-7259-4a22-91d1-3ae04bb7148f" providerId="ADAL" clId="{4FB57563-E044-4BCE-A760-C52259ACB533}" dt="2025-03-28T18:00:24.738" v="48889" actId="207"/>
          <ac:spMkLst>
            <pc:docMk/>
            <pc:sldMk cId="873203748" sldId="558"/>
            <ac:spMk id="23" creationId="{D55DFD00-B227-CB1A-B6BA-0E50B3D9AF41}"/>
          </ac:spMkLst>
        </pc:spChg>
        <pc:spChg chg="mod">
          <ac:chgData name="Shivanshu Sinha" userId="8c447c34-7259-4a22-91d1-3ae04bb7148f" providerId="ADAL" clId="{4FB57563-E044-4BCE-A760-C52259ACB533}" dt="2025-03-28T18:00:24.738" v="48889" actId="207"/>
          <ac:spMkLst>
            <pc:docMk/>
            <pc:sldMk cId="873203748" sldId="558"/>
            <ac:spMk id="26" creationId="{74ACDC0A-A96B-F82E-B387-875EE68D0A84}"/>
          </ac:spMkLst>
        </pc:spChg>
        <pc:spChg chg="mod">
          <ac:chgData name="Shivanshu Sinha" userId="8c447c34-7259-4a22-91d1-3ae04bb7148f" providerId="ADAL" clId="{4FB57563-E044-4BCE-A760-C52259ACB533}" dt="2025-03-28T18:00:24.738" v="48889" actId="207"/>
          <ac:spMkLst>
            <pc:docMk/>
            <pc:sldMk cId="873203748" sldId="558"/>
            <ac:spMk id="27" creationId="{67CA46CB-1B63-C25A-13D5-96B1C9405826}"/>
          </ac:spMkLst>
        </pc:spChg>
        <pc:spChg chg="mod">
          <ac:chgData name="Shivanshu Sinha" userId="8c447c34-7259-4a22-91d1-3ae04bb7148f" providerId="ADAL" clId="{4FB57563-E044-4BCE-A760-C52259ACB533}" dt="2025-03-28T18:00:24.738" v="48889" actId="207"/>
          <ac:spMkLst>
            <pc:docMk/>
            <pc:sldMk cId="873203748" sldId="558"/>
            <ac:spMk id="28" creationId="{3F291FCF-3518-C364-582D-3AB30BD37135}"/>
          </ac:spMkLst>
        </pc:spChg>
        <pc:spChg chg="mod">
          <ac:chgData name="Shivanshu Sinha" userId="8c447c34-7259-4a22-91d1-3ae04bb7148f" providerId="ADAL" clId="{4FB57563-E044-4BCE-A760-C52259ACB533}" dt="2025-03-27T17:16:28.206" v="9621" actId="1035"/>
          <ac:spMkLst>
            <pc:docMk/>
            <pc:sldMk cId="873203748" sldId="558"/>
            <ac:spMk id="34" creationId="{0E5FFAE3-C152-C6EA-A750-9D30B5F26212}"/>
          </ac:spMkLst>
        </pc:spChg>
        <pc:spChg chg="mod">
          <ac:chgData name="Shivanshu Sinha" userId="8c447c34-7259-4a22-91d1-3ae04bb7148f" providerId="ADAL" clId="{4FB57563-E044-4BCE-A760-C52259ACB533}" dt="2025-03-27T17:16:28.206" v="9621" actId="1035"/>
          <ac:spMkLst>
            <pc:docMk/>
            <pc:sldMk cId="873203748" sldId="558"/>
            <ac:spMk id="35" creationId="{D79EA0C7-25A9-242A-06EF-F82C6946FEAB}"/>
          </ac:spMkLst>
        </pc:spChg>
        <pc:spChg chg="mod">
          <ac:chgData name="Shivanshu Sinha" userId="8c447c34-7259-4a22-91d1-3ae04bb7148f" providerId="ADAL" clId="{4FB57563-E044-4BCE-A760-C52259ACB533}" dt="2025-03-27T17:16:28.206" v="9621" actId="1035"/>
          <ac:spMkLst>
            <pc:docMk/>
            <pc:sldMk cId="873203748" sldId="558"/>
            <ac:spMk id="37" creationId="{71559C85-C614-6E2E-02A3-E468D6CD7C99}"/>
          </ac:spMkLst>
        </pc:spChg>
        <pc:spChg chg="mod">
          <ac:chgData name="Shivanshu Sinha" userId="8c447c34-7259-4a22-91d1-3ae04bb7148f" providerId="ADAL" clId="{4FB57563-E044-4BCE-A760-C52259ACB533}" dt="2025-03-27T17:16:28.206" v="9621" actId="1035"/>
          <ac:spMkLst>
            <pc:docMk/>
            <pc:sldMk cId="873203748" sldId="558"/>
            <ac:spMk id="38" creationId="{ACA563AB-B994-A7DD-CBF9-2F09A2FBC2DA}"/>
          </ac:spMkLst>
        </pc:spChg>
        <pc:spChg chg="mod">
          <ac:chgData name="Shivanshu Sinha" userId="8c447c34-7259-4a22-91d1-3ae04bb7148f" providerId="ADAL" clId="{4FB57563-E044-4BCE-A760-C52259ACB533}" dt="2025-03-27T17:16:28.206" v="9621" actId="1035"/>
          <ac:spMkLst>
            <pc:docMk/>
            <pc:sldMk cId="873203748" sldId="558"/>
            <ac:spMk id="39" creationId="{422B2358-019D-4C5D-D793-F8D78713B2CF}"/>
          </ac:spMkLst>
        </pc:spChg>
        <pc:spChg chg="mod">
          <ac:chgData name="Shivanshu Sinha" userId="8c447c34-7259-4a22-91d1-3ae04bb7148f" providerId="ADAL" clId="{4FB57563-E044-4BCE-A760-C52259ACB533}" dt="2025-03-27T17:16:28.206" v="9621" actId="1035"/>
          <ac:spMkLst>
            <pc:docMk/>
            <pc:sldMk cId="873203748" sldId="558"/>
            <ac:spMk id="40" creationId="{0987AC39-88F6-49F0-45D8-7E9CE95B5C09}"/>
          </ac:spMkLst>
        </pc:spChg>
        <pc:spChg chg="mod">
          <ac:chgData name="Shivanshu Sinha" userId="8c447c34-7259-4a22-91d1-3ae04bb7148f" providerId="ADAL" clId="{4FB57563-E044-4BCE-A760-C52259ACB533}" dt="2025-03-27T17:16:28.206" v="9621" actId="1035"/>
          <ac:spMkLst>
            <pc:docMk/>
            <pc:sldMk cId="873203748" sldId="558"/>
            <ac:spMk id="41" creationId="{90B21091-C476-5F86-1EF5-0F088052AA9A}"/>
          </ac:spMkLst>
        </pc:spChg>
        <pc:cxnChg chg="mod">
          <ac:chgData name="Shivanshu Sinha" userId="8c447c34-7259-4a22-91d1-3ae04bb7148f" providerId="ADAL" clId="{4FB57563-E044-4BCE-A760-C52259ACB533}" dt="2025-03-27T17:15:55.570" v="9595" actId="1076"/>
          <ac:cxnSpMkLst>
            <pc:docMk/>
            <pc:sldMk cId="873203748" sldId="558"/>
            <ac:cxnSpMk id="21" creationId="{6AB9DE90-932F-1F3F-4AAA-04202E7E0D82}"/>
          </ac:cxnSpMkLst>
        </pc:cxnChg>
      </pc:sldChg>
      <pc:sldChg chg="addSp delSp modSp mod">
        <pc:chgData name="Shivanshu Sinha" userId="8c447c34-7259-4a22-91d1-3ae04bb7148f" providerId="ADAL" clId="{4FB57563-E044-4BCE-A760-C52259ACB533}" dt="2025-03-29T14:06:12.592" v="50472" actId="13822"/>
        <pc:sldMkLst>
          <pc:docMk/>
          <pc:sldMk cId="1483388444" sldId="854"/>
        </pc:sldMkLst>
        <pc:spChg chg="add mod">
          <ac:chgData name="Shivanshu Sinha" userId="8c447c34-7259-4a22-91d1-3ae04bb7148f" providerId="ADAL" clId="{4FB57563-E044-4BCE-A760-C52259ACB533}" dt="2025-03-29T14:01:27.450" v="50356" actId="404"/>
          <ac:spMkLst>
            <pc:docMk/>
            <pc:sldMk cId="1483388444" sldId="854"/>
            <ac:spMk id="2" creationId="{3E14BEF6-B8E0-C7C2-72DC-69BCB2772118}"/>
          </ac:spMkLst>
        </pc:spChg>
        <pc:spChg chg="add mod">
          <ac:chgData name="Shivanshu Sinha" userId="8c447c34-7259-4a22-91d1-3ae04bb7148f" providerId="ADAL" clId="{4FB57563-E044-4BCE-A760-C52259ACB533}" dt="2025-03-29T14:06:12.592" v="50472" actId="13822"/>
          <ac:spMkLst>
            <pc:docMk/>
            <pc:sldMk cId="1483388444" sldId="854"/>
            <ac:spMk id="15" creationId="{3E76A9BC-F4B8-A8AA-0072-8F15F5B86D1E}"/>
          </ac:spMkLst>
        </pc:spChg>
      </pc:sldChg>
      <pc:sldChg chg="addSp delSp modSp mod">
        <pc:chgData name="Shivanshu Sinha" userId="8c447c34-7259-4a22-91d1-3ae04bb7148f" providerId="ADAL" clId="{4FB57563-E044-4BCE-A760-C52259ACB533}" dt="2025-03-28T18:11:23.176" v="49081" actId="14100"/>
        <pc:sldMkLst>
          <pc:docMk/>
          <pc:sldMk cId="3536058653" sldId="876"/>
        </pc:sldMkLst>
        <pc:spChg chg="mod">
          <ac:chgData name="Shivanshu Sinha" userId="8c447c34-7259-4a22-91d1-3ae04bb7148f" providerId="ADAL" clId="{4FB57563-E044-4BCE-A760-C52259ACB533}" dt="2025-03-28T18:10:40.477" v="49066" actId="20577"/>
          <ac:spMkLst>
            <pc:docMk/>
            <pc:sldMk cId="3536058653" sldId="876"/>
            <ac:spMk id="2" creationId="{00000000-0000-0000-0000-000000000000}"/>
          </ac:spMkLst>
        </pc:spChg>
        <pc:spChg chg="add mod">
          <ac:chgData name="Shivanshu Sinha" userId="8c447c34-7259-4a22-91d1-3ae04bb7148f" providerId="ADAL" clId="{4FB57563-E044-4BCE-A760-C52259ACB533}" dt="2025-03-28T18:10:01.805" v="49023" actId="14100"/>
          <ac:spMkLst>
            <pc:docMk/>
            <pc:sldMk cId="3536058653" sldId="876"/>
            <ac:spMk id="4" creationId="{28D1262D-0C27-2962-0A63-5C0445A1A720}"/>
          </ac:spMkLst>
        </pc:spChg>
        <pc:spChg chg="add mod">
          <ac:chgData name="Shivanshu Sinha" userId="8c447c34-7259-4a22-91d1-3ae04bb7148f" providerId="ADAL" clId="{4FB57563-E044-4BCE-A760-C52259ACB533}" dt="2025-03-28T18:10:48.845" v="49071" actId="113"/>
          <ac:spMkLst>
            <pc:docMk/>
            <pc:sldMk cId="3536058653" sldId="876"/>
            <ac:spMk id="5" creationId="{BCAE8C33-EBC3-FFF1-771B-EFB8D8FCEBA0}"/>
          </ac:spMkLst>
        </pc:spChg>
        <pc:spChg chg="add mod">
          <ac:chgData name="Shivanshu Sinha" userId="8c447c34-7259-4a22-91d1-3ae04bb7148f" providerId="ADAL" clId="{4FB57563-E044-4BCE-A760-C52259ACB533}" dt="2025-03-28T18:09:38.021" v="49013" actId="14100"/>
          <ac:spMkLst>
            <pc:docMk/>
            <pc:sldMk cId="3536058653" sldId="876"/>
            <ac:spMk id="9" creationId="{668FC7E6-466E-EF17-81ED-D583F03DA2CF}"/>
          </ac:spMkLst>
        </pc:spChg>
        <pc:spChg chg="add mod">
          <ac:chgData name="Shivanshu Sinha" userId="8c447c34-7259-4a22-91d1-3ae04bb7148f" providerId="ADAL" clId="{4FB57563-E044-4BCE-A760-C52259ACB533}" dt="2025-03-28T18:11:23.176" v="49081" actId="14100"/>
          <ac:spMkLst>
            <pc:docMk/>
            <pc:sldMk cId="3536058653" sldId="876"/>
            <ac:spMk id="13" creationId="{450E4B1E-9EA3-D9C3-EBF6-28034DDB0B59}"/>
          </ac:spMkLst>
        </pc:spChg>
        <pc:spChg chg="add mod">
          <ac:chgData name="Shivanshu Sinha" userId="8c447c34-7259-4a22-91d1-3ae04bb7148f" providerId="ADAL" clId="{4FB57563-E044-4BCE-A760-C52259ACB533}" dt="2025-03-28T18:11:20.768" v="49080" actId="14100"/>
          <ac:spMkLst>
            <pc:docMk/>
            <pc:sldMk cId="3536058653" sldId="876"/>
            <ac:spMk id="14" creationId="{34628B52-656B-4FBA-1486-A0DBF69AA1C9}"/>
          </ac:spMkLst>
        </pc:spChg>
        <pc:spChg chg="add mod">
          <ac:chgData name="Shivanshu Sinha" userId="8c447c34-7259-4a22-91d1-3ae04bb7148f" providerId="ADAL" clId="{4FB57563-E044-4BCE-A760-C52259ACB533}" dt="2025-03-28T18:11:12.692" v="49077" actId="571"/>
          <ac:spMkLst>
            <pc:docMk/>
            <pc:sldMk cId="3536058653" sldId="876"/>
            <ac:spMk id="31" creationId="{C303AC07-D436-E888-7023-138D7A5A3D06}"/>
          </ac:spMkLst>
        </pc:spChg>
        <pc:spChg chg="add mod">
          <ac:chgData name="Shivanshu Sinha" userId="8c447c34-7259-4a22-91d1-3ae04bb7148f" providerId="ADAL" clId="{4FB57563-E044-4BCE-A760-C52259ACB533}" dt="2025-03-28T18:11:16.250" v="49078" actId="571"/>
          <ac:spMkLst>
            <pc:docMk/>
            <pc:sldMk cId="3536058653" sldId="876"/>
            <ac:spMk id="32" creationId="{EB4A6215-B9A6-F108-AB71-759C187581F8}"/>
          </ac:spMkLst>
        </pc:spChg>
      </pc:sldChg>
      <pc:sldChg chg="ord">
        <pc:chgData name="Shivanshu Sinha" userId="8c447c34-7259-4a22-91d1-3ae04bb7148f" providerId="ADAL" clId="{4FB57563-E044-4BCE-A760-C52259ACB533}" dt="2025-03-28T14:31:42.435" v="9625"/>
        <pc:sldMkLst>
          <pc:docMk/>
          <pc:sldMk cId="439966038" sldId="877"/>
        </pc:sldMkLst>
      </pc:sldChg>
      <pc:sldChg chg="addSp delSp modSp mod ord">
        <pc:chgData name="Shivanshu Sinha" userId="8c447c34-7259-4a22-91d1-3ae04bb7148f" providerId="ADAL" clId="{4FB57563-E044-4BCE-A760-C52259ACB533}" dt="2025-03-28T16:38:29.200" v="43327"/>
        <pc:sldMkLst>
          <pc:docMk/>
          <pc:sldMk cId="1102632373" sldId="885"/>
        </pc:sldMkLst>
      </pc:sldChg>
      <pc:sldChg chg="addSp delSp modSp mod">
        <pc:chgData name="Shivanshu Sinha" userId="8c447c34-7259-4a22-91d1-3ae04bb7148f" providerId="ADAL" clId="{4FB57563-E044-4BCE-A760-C52259ACB533}" dt="2025-03-28T18:38:25.903" v="49550" actId="14100"/>
        <pc:sldMkLst>
          <pc:docMk/>
          <pc:sldMk cId="4194103711" sldId="887"/>
        </pc:sldMkLst>
        <pc:spChg chg="add mod ord">
          <ac:chgData name="Shivanshu Sinha" userId="8c447c34-7259-4a22-91d1-3ae04bb7148f" providerId="ADAL" clId="{4FB57563-E044-4BCE-A760-C52259ACB533}" dt="2025-03-28T14:36:27.846" v="9885" actId="1076"/>
          <ac:spMkLst>
            <pc:docMk/>
            <pc:sldMk cId="4194103711" sldId="887"/>
            <ac:spMk id="2" creationId="{C43E6136-926B-588F-7CF4-1BBB0D702FD7}"/>
          </ac:spMkLst>
        </pc:spChg>
        <pc:spChg chg="mod ord">
          <ac:chgData name="Shivanshu Sinha" userId="8c447c34-7259-4a22-91d1-3ae04bb7148f" providerId="ADAL" clId="{4FB57563-E044-4BCE-A760-C52259ACB533}" dt="2025-03-28T14:34:50.651" v="9809"/>
          <ac:spMkLst>
            <pc:docMk/>
            <pc:sldMk cId="4194103711" sldId="887"/>
            <ac:spMk id="3" creationId="{E5F78167-EC2A-4E39-0AB2-F6EF1E1CAAB0}"/>
          </ac:spMkLst>
        </pc:spChg>
        <pc:spChg chg="mod ord">
          <ac:chgData name="Shivanshu Sinha" userId="8c447c34-7259-4a22-91d1-3ae04bb7148f" providerId="ADAL" clId="{4FB57563-E044-4BCE-A760-C52259ACB533}" dt="2025-03-28T14:34:50.651" v="9822"/>
          <ac:spMkLst>
            <pc:docMk/>
            <pc:sldMk cId="4194103711" sldId="887"/>
            <ac:spMk id="6" creationId="{00000000-0000-0000-0000-000000000000}"/>
          </ac:spMkLst>
        </pc:spChg>
        <pc:spChg chg="mod ord">
          <ac:chgData name="Shivanshu Sinha" userId="8c447c34-7259-4a22-91d1-3ae04bb7148f" providerId="ADAL" clId="{4FB57563-E044-4BCE-A760-C52259ACB533}" dt="2025-03-28T18:38:25.903" v="49550" actId="14100"/>
          <ac:spMkLst>
            <pc:docMk/>
            <pc:sldMk cId="4194103711" sldId="887"/>
            <ac:spMk id="8" creationId="{00000000-0000-0000-0000-000000000000}"/>
          </ac:spMkLst>
        </pc:spChg>
        <pc:spChg chg="mod ord">
          <ac:chgData name="Shivanshu Sinha" userId="8c447c34-7259-4a22-91d1-3ae04bb7148f" providerId="ADAL" clId="{4FB57563-E044-4BCE-A760-C52259ACB533}" dt="2025-03-28T14:34:50.651" v="9821"/>
          <ac:spMkLst>
            <pc:docMk/>
            <pc:sldMk cId="4194103711" sldId="887"/>
            <ac:spMk id="11" creationId="{00000000-0000-0000-0000-000000000000}"/>
          </ac:spMkLst>
        </pc:spChg>
        <pc:spChg chg="add mod">
          <ac:chgData name="Shivanshu Sinha" userId="8c447c34-7259-4a22-91d1-3ae04bb7148f" providerId="ADAL" clId="{4FB57563-E044-4BCE-A760-C52259ACB533}" dt="2025-03-28T14:36:27.846" v="9885" actId="1076"/>
          <ac:spMkLst>
            <pc:docMk/>
            <pc:sldMk cId="4194103711" sldId="887"/>
            <ac:spMk id="12" creationId="{F50B1722-2CC4-A4B5-1E45-F77E3B186D54}"/>
          </ac:spMkLst>
        </pc:spChg>
        <pc:spChg chg="mod ord">
          <ac:chgData name="Shivanshu Sinha" userId="8c447c34-7259-4a22-91d1-3ae04bb7148f" providerId="ADAL" clId="{4FB57563-E044-4BCE-A760-C52259ACB533}" dt="2025-03-28T14:41:13.295" v="9912" actId="113"/>
          <ac:spMkLst>
            <pc:docMk/>
            <pc:sldMk cId="4194103711" sldId="887"/>
            <ac:spMk id="44" creationId="{7247C620-DAC6-7AFF-6DD1-77788FCC2468}"/>
          </ac:spMkLst>
        </pc:spChg>
        <pc:spChg chg="mod ord">
          <ac:chgData name="Shivanshu Sinha" userId="8c447c34-7259-4a22-91d1-3ae04bb7148f" providerId="ADAL" clId="{4FB57563-E044-4BCE-A760-C52259ACB533}" dt="2025-03-28T14:34:50.651" v="9808"/>
          <ac:spMkLst>
            <pc:docMk/>
            <pc:sldMk cId="4194103711" sldId="887"/>
            <ac:spMk id="51" creationId="{5CA5E9F2-5449-819D-1D98-815760CF0490}"/>
          </ac:spMkLst>
        </pc:spChg>
        <pc:spChg chg="mod ord">
          <ac:chgData name="Shivanshu Sinha" userId="8c447c34-7259-4a22-91d1-3ae04bb7148f" providerId="ADAL" clId="{4FB57563-E044-4BCE-A760-C52259ACB533}" dt="2025-03-28T14:34:50.732" v="9865"/>
          <ac:spMkLst>
            <pc:docMk/>
            <pc:sldMk cId="4194103711" sldId="887"/>
            <ac:spMk id="1102" creationId="{581F0AEE-5419-C4CA-18A0-C59475C53CBA}"/>
          </ac:spMkLst>
        </pc:spChg>
        <pc:spChg chg="mod ord">
          <ac:chgData name="Shivanshu Sinha" userId="8c447c34-7259-4a22-91d1-3ae04bb7148f" providerId="ADAL" clId="{4FB57563-E044-4BCE-A760-C52259ACB533}" dt="2025-03-28T14:34:50.732" v="9865"/>
          <ac:spMkLst>
            <pc:docMk/>
            <pc:sldMk cId="4194103711" sldId="887"/>
            <ac:spMk id="1103" creationId="{B19908B5-1857-C249-5714-FC82D09D7CBB}"/>
          </ac:spMkLst>
        </pc:spChg>
        <pc:spChg chg="mod ord">
          <ac:chgData name="Shivanshu Sinha" userId="8c447c34-7259-4a22-91d1-3ae04bb7148f" providerId="ADAL" clId="{4FB57563-E044-4BCE-A760-C52259ACB533}" dt="2025-03-28T14:34:50.732" v="9865"/>
          <ac:spMkLst>
            <pc:docMk/>
            <pc:sldMk cId="4194103711" sldId="887"/>
            <ac:spMk id="1104" creationId="{7CBEECEC-F401-883C-7D90-EBE074C07139}"/>
          </ac:spMkLst>
        </pc:spChg>
        <pc:spChg chg="mod ord">
          <ac:chgData name="Shivanshu Sinha" userId="8c447c34-7259-4a22-91d1-3ae04bb7148f" providerId="ADAL" clId="{4FB57563-E044-4BCE-A760-C52259ACB533}" dt="2025-03-28T14:34:50.651" v="9804"/>
          <ac:spMkLst>
            <pc:docMk/>
            <pc:sldMk cId="4194103711" sldId="887"/>
            <ac:spMk id="1105" creationId="{08C7861F-5257-2910-CE2A-B97941A8B2ED}"/>
          </ac:spMkLst>
        </pc:spChg>
        <pc:spChg chg="mod ord">
          <ac:chgData name="Shivanshu Sinha" userId="8c447c34-7259-4a22-91d1-3ae04bb7148f" providerId="ADAL" clId="{4FB57563-E044-4BCE-A760-C52259ACB533}" dt="2025-03-28T14:34:50.732" v="9865"/>
          <ac:spMkLst>
            <pc:docMk/>
            <pc:sldMk cId="4194103711" sldId="887"/>
            <ac:spMk id="1106" creationId="{1649B66E-5F73-BBBF-C960-21DBC6D8CAE1}"/>
          </ac:spMkLst>
        </pc:spChg>
        <pc:spChg chg="mod ord">
          <ac:chgData name="Shivanshu Sinha" userId="8c447c34-7259-4a22-91d1-3ae04bb7148f" providerId="ADAL" clId="{4FB57563-E044-4BCE-A760-C52259ACB533}" dt="2025-03-28T14:34:50.651" v="9802"/>
          <ac:spMkLst>
            <pc:docMk/>
            <pc:sldMk cId="4194103711" sldId="887"/>
            <ac:spMk id="1107" creationId="{6136AC83-9D62-CD65-4050-0D2B1602CC96}"/>
          </ac:spMkLst>
        </pc:spChg>
        <pc:spChg chg="mod ord">
          <ac:chgData name="Shivanshu Sinha" userId="8c447c34-7259-4a22-91d1-3ae04bb7148f" providerId="ADAL" clId="{4FB57563-E044-4BCE-A760-C52259ACB533}" dt="2025-03-28T14:34:50.651" v="9801"/>
          <ac:spMkLst>
            <pc:docMk/>
            <pc:sldMk cId="4194103711" sldId="887"/>
            <ac:spMk id="1108" creationId="{CC5857EC-C3D0-A137-2085-A9184DDD8C99}"/>
          </ac:spMkLst>
        </pc:spChg>
        <pc:spChg chg="mod ord">
          <ac:chgData name="Shivanshu Sinha" userId="8c447c34-7259-4a22-91d1-3ae04bb7148f" providerId="ADAL" clId="{4FB57563-E044-4BCE-A760-C52259ACB533}" dt="2025-03-28T14:34:50.732" v="9865"/>
          <ac:spMkLst>
            <pc:docMk/>
            <pc:sldMk cId="4194103711" sldId="887"/>
            <ac:spMk id="1111" creationId="{1AE07B10-1B77-C84C-1FC3-C3AC483226DD}"/>
          </ac:spMkLst>
        </pc:spChg>
        <pc:spChg chg="mod ord">
          <ac:chgData name="Shivanshu Sinha" userId="8c447c34-7259-4a22-91d1-3ae04bb7148f" providerId="ADAL" clId="{4FB57563-E044-4BCE-A760-C52259ACB533}" dt="2025-03-28T14:40:50.333" v="9910" actId="14100"/>
          <ac:spMkLst>
            <pc:docMk/>
            <pc:sldMk cId="4194103711" sldId="887"/>
            <ac:spMk id="1133" creationId="{93A230AC-4BCA-EF7F-A6DC-6DE9F0A6932B}"/>
          </ac:spMkLst>
        </pc:spChg>
        <pc:spChg chg="mod ord">
          <ac:chgData name="Shivanshu Sinha" userId="8c447c34-7259-4a22-91d1-3ae04bb7148f" providerId="ADAL" clId="{4FB57563-E044-4BCE-A760-C52259ACB533}" dt="2025-03-28T14:34:50.732" v="9865"/>
          <ac:spMkLst>
            <pc:docMk/>
            <pc:sldMk cId="4194103711" sldId="887"/>
            <ac:spMk id="1138" creationId="{E03CF20B-BBEE-DF1A-7CC4-6F197485A22D}"/>
          </ac:spMkLst>
        </pc:spChg>
        <pc:spChg chg="mod ord">
          <ac:chgData name="Shivanshu Sinha" userId="8c447c34-7259-4a22-91d1-3ae04bb7148f" providerId="ADAL" clId="{4FB57563-E044-4BCE-A760-C52259ACB533}" dt="2025-03-28T14:41:25.544" v="9914" actId="1076"/>
          <ac:spMkLst>
            <pc:docMk/>
            <pc:sldMk cId="4194103711" sldId="887"/>
            <ac:spMk id="1140" creationId="{D667FFBC-9810-5BFE-E98A-91A62C06EC97}"/>
          </ac:spMkLst>
        </pc:spChg>
        <pc:grpChg chg="mod ord">
          <ac:chgData name="Shivanshu Sinha" userId="8c447c34-7259-4a22-91d1-3ae04bb7148f" providerId="ADAL" clId="{4FB57563-E044-4BCE-A760-C52259ACB533}" dt="2025-03-28T14:34:50.651" v="9798"/>
          <ac:grpSpMkLst>
            <pc:docMk/>
            <pc:sldMk cId="4194103711" sldId="887"/>
            <ac:grpSpMk id="1136" creationId="{81CC3CA3-056F-05F5-70C7-416E6A12FF3E}"/>
          </ac:grpSpMkLst>
        </pc:grpChg>
        <pc:graphicFrameChg chg="mod">
          <ac:chgData name="Shivanshu Sinha" userId="8c447c34-7259-4a22-91d1-3ae04bb7148f" providerId="ADAL" clId="{4FB57563-E044-4BCE-A760-C52259ACB533}" dt="2025-03-28T14:34:50.823" v="9867"/>
          <ac:graphicFrameMkLst>
            <pc:docMk/>
            <pc:sldMk cId="4194103711" sldId="887"/>
            <ac:graphicFrameMk id="52" creationId="{7E24086A-14B6-8DF2-A1AC-206783714D28}"/>
          </ac:graphicFrameMkLst>
        </pc:graphicFrameChg>
        <pc:graphicFrameChg chg="add del">
          <ac:chgData name="Shivanshu Sinha" userId="8c447c34-7259-4a22-91d1-3ae04bb7148f" providerId="ADAL" clId="{4FB57563-E044-4BCE-A760-C52259ACB533}" dt="2025-03-28T14:34:50.679" v="9826" actId="478"/>
          <ac:graphicFrameMkLst>
            <pc:docMk/>
            <pc:sldMk cId="4194103711" sldId="887"/>
            <ac:graphicFrameMk id="1120" creationId="{A933BFE5-FFAB-DA57-C247-E0179B1C5562}"/>
          </ac:graphicFrameMkLst>
        </pc:graphicFrameChg>
        <pc:graphicFrameChg chg="mod">
          <ac:chgData name="Shivanshu Sinha" userId="8c447c34-7259-4a22-91d1-3ae04bb7148f" providerId="ADAL" clId="{4FB57563-E044-4BCE-A760-C52259ACB533}" dt="2025-03-28T14:34:49.413" v="9737"/>
          <ac:graphicFrameMkLst>
            <pc:docMk/>
            <pc:sldMk cId="4194103711" sldId="887"/>
            <ac:graphicFrameMk id="1123" creationId="{0117D14C-3C46-91C7-AA60-7B64FCA5F98E}"/>
          </ac:graphicFrameMkLst>
        </pc:graphicFrameChg>
        <pc:graphicFrameChg chg="mod">
          <ac:chgData name="Shivanshu Sinha" userId="8c447c34-7259-4a22-91d1-3ae04bb7148f" providerId="ADAL" clId="{4FB57563-E044-4BCE-A760-C52259ACB533}" dt="2025-03-28T14:34:49.437" v="9762"/>
          <ac:graphicFrameMkLst>
            <pc:docMk/>
            <pc:sldMk cId="4194103711" sldId="887"/>
            <ac:graphicFrameMk id="1129" creationId="{60838A3B-7B12-4ADD-D076-85F9C7C56C3F}"/>
          </ac:graphicFrameMkLst>
        </pc:graphicFrameChg>
        <pc:picChg chg="mod">
          <ac:chgData name="Shivanshu Sinha" userId="8c447c34-7259-4a22-91d1-3ae04bb7148f" providerId="ADAL" clId="{4FB57563-E044-4BCE-A760-C52259ACB533}" dt="2025-03-28T14:34:49.417" v="9750"/>
          <ac:picMkLst>
            <pc:docMk/>
            <pc:sldMk cId="4194103711" sldId="887"/>
            <ac:picMk id="10" creationId="{43A5754F-9F05-8B99-A636-F9307D46A458}"/>
          </ac:picMkLst>
        </pc:picChg>
        <pc:picChg chg="mod">
          <ac:chgData name="Shivanshu Sinha" userId="8c447c34-7259-4a22-91d1-3ae04bb7148f" providerId="ADAL" clId="{4FB57563-E044-4BCE-A760-C52259ACB533}" dt="2025-03-28T14:34:49.417" v="9751"/>
          <ac:picMkLst>
            <pc:docMk/>
            <pc:sldMk cId="4194103711" sldId="887"/>
            <ac:picMk id="1032" creationId="{11865CA2-B8EB-9FC2-95C4-A85DD0777659}"/>
          </ac:picMkLst>
        </pc:picChg>
        <pc:picChg chg="mod">
          <ac:chgData name="Shivanshu Sinha" userId="8c447c34-7259-4a22-91d1-3ae04bb7148f" providerId="ADAL" clId="{4FB57563-E044-4BCE-A760-C52259ACB533}" dt="2025-03-28T14:34:49.426" v="9752"/>
          <ac:picMkLst>
            <pc:docMk/>
            <pc:sldMk cId="4194103711" sldId="887"/>
            <ac:picMk id="1044" creationId="{378AD725-AA0D-92AD-55DD-A84AA85D523D}"/>
          </ac:picMkLst>
        </pc:picChg>
        <pc:picChg chg="mod">
          <ac:chgData name="Shivanshu Sinha" userId="8c447c34-7259-4a22-91d1-3ae04bb7148f" providerId="ADAL" clId="{4FB57563-E044-4BCE-A760-C52259ACB533}" dt="2025-03-28T14:34:49.427" v="9753"/>
          <ac:picMkLst>
            <pc:docMk/>
            <pc:sldMk cId="4194103711" sldId="887"/>
            <ac:picMk id="1052" creationId="{CAEBC017-749A-C427-5746-0ACE38732C5E}"/>
          </ac:picMkLst>
        </pc:picChg>
        <pc:picChg chg="mod">
          <ac:chgData name="Shivanshu Sinha" userId="8c447c34-7259-4a22-91d1-3ae04bb7148f" providerId="ADAL" clId="{4FB57563-E044-4BCE-A760-C52259ACB533}" dt="2025-03-28T14:34:49.429" v="9754"/>
          <ac:picMkLst>
            <pc:docMk/>
            <pc:sldMk cId="4194103711" sldId="887"/>
            <ac:picMk id="1064" creationId="{84E9FD80-4223-562C-99CB-C7F92C700759}"/>
          </ac:picMkLst>
        </pc:picChg>
        <pc:picChg chg="mod">
          <ac:chgData name="Shivanshu Sinha" userId="8c447c34-7259-4a22-91d1-3ae04bb7148f" providerId="ADAL" clId="{4FB57563-E044-4BCE-A760-C52259ACB533}" dt="2025-03-28T14:34:49.429" v="9755"/>
          <ac:picMkLst>
            <pc:docMk/>
            <pc:sldMk cId="4194103711" sldId="887"/>
            <ac:picMk id="1066" creationId="{CB9572D0-E445-F513-4D54-1CB6129C2266}"/>
          </ac:picMkLst>
        </pc:picChg>
        <pc:picChg chg="mod">
          <ac:chgData name="Shivanshu Sinha" userId="8c447c34-7259-4a22-91d1-3ae04bb7148f" providerId="ADAL" clId="{4FB57563-E044-4BCE-A760-C52259ACB533}" dt="2025-03-28T14:34:49.431" v="9756"/>
          <ac:picMkLst>
            <pc:docMk/>
            <pc:sldMk cId="4194103711" sldId="887"/>
            <ac:picMk id="1072" creationId="{6E1FF2C6-5201-CC40-0704-BAF74F9B7582}"/>
          </ac:picMkLst>
        </pc:picChg>
        <pc:picChg chg="mod">
          <ac:chgData name="Shivanshu Sinha" userId="8c447c34-7259-4a22-91d1-3ae04bb7148f" providerId="ADAL" clId="{4FB57563-E044-4BCE-A760-C52259ACB533}" dt="2025-03-28T14:34:49.433" v="9757"/>
          <ac:picMkLst>
            <pc:docMk/>
            <pc:sldMk cId="4194103711" sldId="887"/>
            <ac:picMk id="1076" creationId="{983820D4-AEEB-5341-D4B4-3976F353F1E6}"/>
          </ac:picMkLst>
        </pc:picChg>
        <pc:cxnChg chg="mod ord">
          <ac:chgData name="Shivanshu Sinha" userId="8c447c34-7259-4a22-91d1-3ae04bb7148f" providerId="ADAL" clId="{4FB57563-E044-4BCE-A760-C52259ACB533}" dt="2025-03-28T14:34:50.683" v="9832" actId="1076"/>
          <ac:cxnSpMkLst>
            <pc:docMk/>
            <pc:sldMk cId="4194103711" sldId="887"/>
            <ac:cxnSpMk id="53" creationId="{EE334994-A137-92CB-26FE-8327D99F9135}"/>
          </ac:cxnSpMkLst>
        </pc:cxnChg>
        <pc:cxnChg chg="mod ord">
          <ac:chgData name="Shivanshu Sinha" userId="8c447c34-7259-4a22-91d1-3ae04bb7148f" providerId="ADAL" clId="{4FB57563-E044-4BCE-A760-C52259ACB533}" dt="2025-03-28T14:34:50.651" v="9813"/>
          <ac:cxnSpMkLst>
            <pc:docMk/>
            <pc:sldMk cId="4194103711" sldId="887"/>
            <ac:cxnSpMk id="1024" creationId="{8ADB04DC-86DA-243D-00FC-0337C8A2ECF1}"/>
          </ac:cxnSpMkLst>
        </pc:cxnChg>
        <pc:cxnChg chg="mod ord">
          <ac:chgData name="Shivanshu Sinha" userId="8c447c34-7259-4a22-91d1-3ae04bb7148f" providerId="ADAL" clId="{4FB57563-E044-4BCE-A760-C52259ACB533}" dt="2025-03-28T14:34:50.683" v="9840" actId="1076"/>
          <ac:cxnSpMkLst>
            <pc:docMk/>
            <pc:sldMk cId="4194103711" sldId="887"/>
            <ac:cxnSpMk id="1081" creationId="{AB9A8708-8DEC-EB1B-0BB2-2EA2F1861F4A}"/>
          </ac:cxnSpMkLst>
        </pc:cxnChg>
        <pc:cxnChg chg="mod ord">
          <ac:chgData name="Shivanshu Sinha" userId="8c447c34-7259-4a22-91d1-3ae04bb7148f" providerId="ADAL" clId="{4FB57563-E044-4BCE-A760-C52259ACB533}" dt="2025-03-28T14:34:50.683" v="9836" actId="1076"/>
          <ac:cxnSpMkLst>
            <pc:docMk/>
            <pc:sldMk cId="4194103711" sldId="887"/>
            <ac:cxnSpMk id="1109" creationId="{2C85C548-3813-5A3E-5FA8-DDC0FE36F209}"/>
          </ac:cxnSpMkLst>
        </pc:cxnChg>
        <pc:cxnChg chg="mod ord">
          <ac:chgData name="Shivanshu Sinha" userId="8c447c34-7259-4a22-91d1-3ae04bb7148f" providerId="ADAL" clId="{4FB57563-E044-4BCE-A760-C52259ACB533}" dt="2025-03-28T14:34:50.683" v="9828" actId="1076"/>
          <ac:cxnSpMkLst>
            <pc:docMk/>
            <pc:sldMk cId="4194103711" sldId="887"/>
            <ac:cxnSpMk id="1110" creationId="{19997114-CF3F-BF06-F69A-01D714AEBB7C}"/>
          </ac:cxnSpMkLst>
        </pc:cxnChg>
        <pc:cxnChg chg="mod ord">
          <ac:chgData name="Shivanshu Sinha" userId="8c447c34-7259-4a22-91d1-3ae04bb7148f" providerId="ADAL" clId="{4FB57563-E044-4BCE-A760-C52259ACB533}" dt="2025-03-28T14:34:50.651" v="9815"/>
          <ac:cxnSpMkLst>
            <pc:docMk/>
            <pc:sldMk cId="4194103711" sldId="887"/>
            <ac:cxnSpMk id="1121" creationId="{AA8661A9-7A56-8F6A-09DE-42A16BF52E29}"/>
          </ac:cxnSpMkLst>
        </pc:cxnChg>
        <pc:cxnChg chg="mod ord">
          <ac:chgData name="Shivanshu Sinha" userId="8c447c34-7259-4a22-91d1-3ae04bb7148f" providerId="ADAL" clId="{4FB57563-E044-4BCE-A760-C52259ACB533}" dt="2025-03-28T14:34:50.651" v="9812"/>
          <ac:cxnSpMkLst>
            <pc:docMk/>
            <pc:sldMk cId="4194103711" sldId="887"/>
            <ac:cxnSpMk id="1122" creationId="{7B634D3B-39DF-943C-D129-01691A952AD2}"/>
          </ac:cxnSpMkLst>
        </pc:cxnChg>
        <pc:cxnChg chg="mod ord">
          <ac:chgData name="Shivanshu Sinha" userId="8c447c34-7259-4a22-91d1-3ae04bb7148f" providerId="ADAL" clId="{4FB57563-E044-4BCE-A760-C52259ACB533}" dt="2025-03-28T14:41:04.197" v="9911" actId="17032"/>
          <ac:cxnSpMkLst>
            <pc:docMk/>
            <pc:sldMk cId="4194103711" sldId="887"/>
            <ac:cxnSpMk id="1137" creationId="{060D9EEC-D1EF-0A9F-B35B-B80313DF35EA}"/>
          </ac:cxnSpMkLst>
        </pc:cxnChg>
        <pc:cxnChg chg="mod ord">
          <ac:chgData name="Shivanshu Sinha" userId="8c447c34-7259-4a22-91d1-3ae04bb7148f" providerId="ADAL" clId="{4FB57563-E044-4BCE-A760-C52259ACB533}" dt="2025-03-28T14:34:50.651" v="9814"/>
          <ac:cxnSpMkLst>
            <pc:docMk/>
            <pc:sldMk cId="4194103711" sldId="887"/>
            <ac:cxnSpMk id="1171" creationId="{9F186940-F6DE-BBCB-E7BE-C87E3922A970}"/>
          </ac:cxnSpMkLst>
        </pc:cxnChg>
        <pc:cxnChg chg="mod ord">
          <ac:chgData name="Shivanshu Sinha" userId="8c447c34-7259-4a22-91d1-3ae04bb7148f" providerId="ADAL" clId="{4FB57563-E044-4BCE-A760-C52259ACB533}" dt="2025-03-28T14:34:50.651" v="9811"/>
          <ac:cxnSpMkLst>
            <pc:docMk/>
            <pc:sldMk cId="4194103711" sldId="887"/>
            <ac:cxnSpMk id="1172" creationId="{7AC27F6A-493F-BFF8-261F-2341D388E526}"/>
          </ac:cxnSpMkLst>
        </pc:cxnChg>
      </pc:sldChg>
      <pc:sldChg chg="modSp mod ord">
        <pc:chgData name="Shivanshu Sinha" userId="8c447c34-7259-4a22-91d1-3ae04bb7148f" providerId="ADAL" clId="{4FB57563-E044-4BCE-A760-C52259ACB533}" dt="2025-03-28T18:36:50.922" v="49544" actId="20577"/>
        <pc:sldMkLst>
          <pc:docMk/>
          <pc:sldMk cId="2115837652" sldId="889"/>
        </pc:sldMkLst>
        <pc:spChg chg="mod">
          <ac:chgData name="Shivanshu Sinha" userId="8c447c34-7259-4a22-91d1-3ae04bb7148f" providerId="ADAL" clId="{4FB57563-E044-4BCE-A760-C52259ACB533}" dt="2025-03-28T14:37:34.335" v="9896" actId="2085"/>
          <ac:spMkLst>
            <pc:docMk/>
            <pc:sldMk cId="2115837652" sldId="889"/>
            <ac:spMk id="2" creationId="{258E561F-AB43-872B-21AB-5045BBDA2F6B}"/>
          </ac:spMkLst>
        </pc:spChg>
        <pc:spChg chg="mod">
          <ac:chgData name="Shivanshu Sinha" userId="8c447c34-7259-4a22-91d1-3ae04bb7148f" providerId="ADAL" clId="{4FB57563-E044-4BCE-A760-C52259ACB533}" dt="2025-03-28T14:37:22.352" v="9895" actId="20577"/>
          <ac:spMkLst>
            <pc:docMk/>
            <pc:sldMk cId="2115837652" sldId="889"/>
            <ac:spMk id="4" creationId="{EA2A4F00-F45B-A6E2-EFD3-6DDBE57D2F63}"/>
          </ac:spMkLst>
        </pc:spChg>
        <pc:spChg chg="mod">
          <ac:chgData name="Shivanshu Sinha" userId="8c447c34-7259-4a22-91d1-3ae04bb7148f" providerId="ADAL" clId="{4FB57563-E044-4BCE-A760-C52259ACB533}" dt="2025-03-28T18:36:50.922" v="49544" actId="20577"/>
          <ac:spMkLst>
            <pc:docMk/>
            <pc:sldMk cId="2115837652" sldId="889"/>
            <ac:spMk id="8" creationId="{00000000-0000-0000-0000-000000000000}"/>
          </ac:spMkLst>
        </pc:spChg>
        <pc:graphicFrameChg chg="modGraphic">
          <ac:chgData name="Shivanshu Sinha" userId="8c447c34-7259-4a22-91d1-3ae04bb7148f" providerId="ADAL" clId="{4FB57563-E044-4BCE-A760-C52259ACB533}" dt="2025-03-28T15:05:27.587" v="13222" actId="207"/>
          <ac:graphicFrameMkLst>
            <pc:docMk/>
            <pc:sldMk cId="2115837652" sldId="889"/>
            <ac:graphicFrameMk id="15" creationId="{2CC88297-F309-E17B-12ED-5600D335403E}"/>
          </ac:graphicFrameMkLst>
        </pc:graphicFrameChg>
        <pc:graphicFrameChg chg="mod">
          <ac:chgData name="Shivanshu Sinha" userId="8c447c34-7259-4a22-91d1-3ae04bb7148f" providerId="ADAL" clId="{4FB57563-E044-4BCE-A760-C52259ACB533}" dt="2025-03-28T14:37:45.917" v="9897" actId="1076"/>
          <ac:graphicFrameMkLst>
            <pc:docMk/>
            <pc:sldMk cId="2115837652" sldId="889"/>
            <ac:graphicFrameMk id="17" creationId="{E9800923-7AA7-4D66-B141-C5753DA7051E}"/>
          </ac:graphicFrameMkLst>
        </pc:graphicFrameChg>
      </pc:sldChg>
      <pc:sldChg chg="addSp delSp modSp mod">
        <pc:chgData name="Shivanshu Sinha" userId="8c447c34-7259-4a22-91d1-3ae04bb7148f" providerId="ADAL" clId="{4FB57563-E044-4BCE-A760-C52259ACB533}" dt="2025-03-28T18:01:00.560" v="48918" actId="20577"/>
        <pc:sldMkLst>
          <pc:docMk/>
          <pc:sldMk cId="2361370629" sldId="890"/>
        </pc:sldMkLst>
        <pc:spChg chg="mod ord">
          <ac:chgData name="Shivanshu Sinha" userId="8c447c34-7259-4a22-91d1-3ae04bb7148f" providerId="ADAL" clId="{4FB57563-E044-4BCE-A760-C52259ACB533}" dt="2025-03-28T14:49:41.988" v="13063"/>
          <ac:spMkLst>
            <pc:docMk/>
            <pc:sldMk cId="2361370629" sldId="890"/>
            <ac:spMk id="5" creationId="{E5E1B9AC-6964-6620-A7C5-5AC6160D1D28}"/>
          </ac:spMkLst>
        </pc:spChg>
        <pc:spChg chg="mod ord">
          <ac:chgData name="Shivanshu Sinha" userId="8c447c34-7259-4a22-91d1-3ae04bb7148f" providerId="ADAL" clId="{4FB57563-E044-4BCE-A760-C52259ACB533}" dt="2025-03-28T14:49:41.990" v="13065"/>
          <ac:spMkLst>
            <pc:docMk/>
            <pc:sldMk cId="2361370629" sldId="890"/>
            <ac:spMk id="6" creationId="{1DFB3D12-97BB-8F08-0020-39336CC961FD}"/>
          </ac:spMkLst>
        </pc:spChg>
        <pc:spChg chg="mod ord">
          <ac:chgData name="Shivanshu Sinha" userId="8c447c34-7259-4a22-91d1-3ae04bb7148f" providerId="ADAL" clId="{4FB57563-E044-4BCE-A760-C52259ACB533}" dt="2025-03-28T14:49:41.993" v="13067"/>
          <ac:spMkLst>
            <pc:docMk/>
            <pc:sldMk cId="2361370629" sldId="890"/>
            <ac:spMk id="7" creationId="{68B50A83-71A7-ACB7-1FF4-EAD979AEFCE4}"/>
          </ac:spMkLst>
        </pc:spChg>
        <pc:spChg chg="add mod">
          <ac:chgData name="Shivanshu Sinha" userId="8c447c34-7259-4a22-91d1-3ae04bb7148f" providerId="ADAL" clId="{4FB57563-E044-4BCE-A760-C52259ACB533}" dt="2025-03-28T15:24:28.010" v="15054" actId="14100"/>
          <ac:spMkLst>
            <pc:docMk/>
            <pc:sldMk cId="2361370629" sldId="890"/>
            <ac:spMk id="120" creationId="{572F2F23-DF6A-4F30-D92E-C430235C50BA}"/>
          </ac:spMkLst>
        </pc:spChg>
        <pc:spChg chg="add mod">
          <ac:chgData name="Shivanshu Sinha" userId="8c447c34-7259-4a22-91d1-3ae04bb7148f" providerId="ADAL" clId="{4FB57563-E044-4BCE-A760-C52259ACB533}" dt="2025-03-28T15:24:23.562" v="15053" actId="14100"/>
          <ac:spMkLst>
            <pc:docMk/>
            <pc:sldMk cId="2361370629" sldId="890"/>
            <ac:spMk id="139" creationId="{D77C5D58-CDAA-A5A2-42E1-1DE08B2DF014}"/>
          </ac:spMkLst>
        </pc:spChg>
        <pc:spChg chg="add mod">
          <ac:chgData name="Shivanshu Sinha" userId="8c447c34-7259-4a22-91d1-3ae04bb7148f" providerId="ADAL" clId="{4FB57563-E044-4BCE-A760-C52259ACB533}" dt="2025-03-28T18:00:50.850" v="48903" actId="20577"/>
          <ac:spMkLst>
            <pc:docMk/>
            <pc:sldMk cId="2361370629" sldId="890"/>
            <ac:spMk id="140" creationId="{2CB286EB-3C91-CC31-A752-36A9ABB81918}"/>
          </ac:spMkLst>
        </pc:spChg>
        <pc:spChg chg="add mod">
          <ac:chgData name="Shivanshu Sinha" userId="8c447c34-7259-4a22-91d1-3ae04bb7148f" providerId="ADAL" clId="{4FB57563-E044-4BCE-A760-C52259ACB533}" dt="2025-03-28T18:01:00.560" v="48918" actId="20577"/>
          <ac:spMkLst>
            <pc:docMk/>
            <pc:sldMk cId="2361370629" sldId="890"/>
            <ac:spMk id="141" creationId="{7F164CE8-0628-814A-2424-EAB743632ECB}"/>
          </ac:spMkLst>
        </pc:spChg>
        <pc:grpChg chg="mod">
          <ac:chgData name="Shivanshu Sinha" userId="8c447c34-7259-4a22-91d1-3ae04bb7148f" providerId="ADAL" clId="{4FB57563-E044-4BCE-A760-C52259ACB533}" dt="2025-03-28T15:24:51.627" v="15055" actId="1076"/>
          <ac:grpSpMkLst>
            <pc:docMk/>
            <pc:sldMk cId="2361370629" sldId="890"/>
            <ac:grpSpMk id="69" creationId="{FD9A2CCD-2B1D-6D7B-4FAE-50BB43CF4274}"/>
          </ac:grpSpMkLst>
        </pc:grpChg>
        <pc:graphicFrameChg chg="mod">
          <ac:chgData name="Shivanshu Sinha" userId="8c447c34-7259-4a22-91d1-3ae04bb7148f" providerId="ADAL" clId="{4FB57563-E044-4BCE-A760-C52259ACB533}" dt="2025-03-28T14:50:01.998" v="13134"/>
          <ac:graphicFrameMkLst>
            <pc:docMk/>
            <pc:sldMk cId="2361370629" sldId="890"/>
            <ac:graphicFrameMk id="15" creationId="{1253CCE7-E03E-1D6A-A971-4B373ABCBFE9}"/>
          </ac:graphicFrameMkLst>
        </pc:graphicFrameChg>
        <pc:graphicFrameChg chg="modGraphic">
          <ac:chgData name="Shivanshu Sinha" userId="8c447c34-7259-4a22-91d1-3ae04bb7148f" providerId="ADAL" clId="{4FB57563-E044-4BCE-A760-C52259ACB533}" dt="2025-03-28T15:27:35.975" v="15056" actId="2084"/>
          <ac:graphicFrameMkLst>
            <pc:docMk/>
            <pc:sldMk cId="2361370629" sldId="890"/>
            <ac:graphicFrameMk id="49" creationId="{4D0EF4E9-6F6B-0B77-51C5-23B13B67B4EF}"/>
          </ac:graphicFrameMkLst>
        </pc:graphicFrameChg>
      </pc:sldChg>
      <pc:sldChg chg="addSp delSp modSp mod">
        <pc:chgData name="Shivanshu Sinha" userId="8c447c34-7259-4a22-91d1-3ae04bb7148f" providerId="ADAL" clId="{4FB57563-E044-4BCE-A760-C52259ACB533}" dt="2025-03-28T18:06:05.522" v="48972" actId="207"/>
        <pc:sldMkLst>
          <pc:docMk/>
          <pc:sldMk cId="1082481768" sldId="892"/>
        </pc:sldMkLst>
        <pc:spChg chg="add mod">
          <ac:chgData name="Shivanshu Sinha" userId="8c447c34-7259-4a22-91d1-3ae04bb7148f" providerId="ADAL" clId="{4FB57563-E044-4BCE-A760-C52259ACB533}" dt="2025-03-28T17:57:39.674" v="48873" actId="20577"/>
          <ac:spMkLst>
            <pc:docMk/>
            <pc:sldMk cId="1082481768" sldId="892"/>
            <ac:spMk id="14" creationId="{965D78AF-EC0D-AD4A-966D-A722CDE3CA10}"/>
          </ac:spMkLst>
        </pc:spChg>
        <pc:graphicFrameChg chg="modGraphic">
          <ac:chgData name="Shivanshu Sinha" userId="8c447c34-7259-4a22-91d1-3ae04bb7148f" providerId="ADAL" clId="{4FB57563-E044-4BCE-A760-C52259ACB533}" dt="2025-03-28T14:57:37.105" v="13197" actId="207"/>
          <ac:graphicFrameMkLst>
            <pc:docMk/>
            <pc:sldMk cId="1082481768" sldId="892"/>
            <ac:graphicFrameMk id="5" creationId="{3FB69ED8-A3D0-197A-5967-13C32A064B9C}"/>
          </ac:graphicFrameMkLst>
        </pc:graphicFrameChg>
        <pc:graphicFrameChg chg="add mod modGraphic">
          <ac:chgData name="Shivanshu Sinha" userId="8c447c34-7259-4a22-91d1-3ae04bb7148f" providerId="ADAL" clId="{4FB57563-E044-4BCE-A760-C52259ACB533}" dt="2025-03-28T18:06:05.522" v="48972" actId="207"/>
          <ac:graphicFrameMkLst>
            <pc:docMk/>
            <pc:sldMk cId="1082481768" sldId="892"/>
            <ac:graphicFrameMk id="10" creationId="{2AF71E5B-A6CF-0934-DA82-1059C86BEA67}"/>
          </ac:graphicFrameMkLst>
        </pc:graphicFrameChg>
        <pc:graphicFrameChg chg="add mod modGraphic">
          <ac:chgData name="Shivanshu Sinha" userId="8c447c34-7259-4a22-91d1-3ae04bb7148f" providerId="ADAL" clId="{4FB57563-E044-4BCE-A760-C52259ACB533}" dt="2025-03-28T14:57:10.686" v="13194" actId="207"/>
          <ac:graphicFrameMkLst>
            <pc:docMk/>
            <pc:sldMk cId="1082481768" sldId="892"/>
            <ac:graphicFrameMk id="13" creationId="{4988ACEB-8826-75C5-1BA8-9922EB46D6B0}"/>
          </ac:graphicFrameMkLst>
        </pc:graphicFrameChg>
      </pc:sldChg>
      <pc:sldChg chg="modSp mod">
        <pc:chgData name="Shivanshu Sinha" userId="8c447c34-7259-4a22-91d1-3ae04bb7148f" providerId="ADAL" clId="{4FB57563-E044-4BCE-A760-C52259ACB533}" dt="2025-03-28T18:03:49.371" v="48970" actId="14100"/>
        <pc:sldMkLst>
          <pc:docMk/>
          <pc:sldMk cId="2078399217" sldId="893"/>
        </pc:sldMkLst>
        <pc:spChg chg="mod">
          <ac:chgData name="Shivanshu Sinha" userId="8c447c34-7259-4a22-91d1-3ae04bb7148f" providerId="ADAL" clId="{4FB57563-E044-4BCE-A760-C52259ACB533}" dt="2025-03-28T18:03:48.290" v="48968" actId="1076"/>
          <ac:spMkLst>
            <pc:docMk/>
            <pc:sldMk cId="2078399217" sldId="893"/>
            <ac:spMk id="30" creationId="{55F3F591-2896-73CA-1EEC-9C49F89499B6}"/>
          </ac:spMkLst>
        </pc:spChg>
        <pc:graphicFrameChg chg="mod modGraphic">
          <ac:chgData name="Shivanshu Sinha" userId="8c447c34-7259-4a22-91d1-3ae04bb7148f" providerId="ADAL" clId="{4FB57563-E044-4BCE-A760-C52259ACB533}" dt="2025-03-28T18:03:49.371" v="48970" actId="14100"/>
          <ac:graphicFrameMkLst>
            <pc:docMk/>
            <pc:sldMk cId="2078399217" sldId="893"/>
            <ac:graphicFrameMk id="10" creationId="{BAA1B9FF-8F4A-75E5-A067-E22ACB8EC354}"/>
          </ac:graphicFrameMkLst>
        </pc:graphicFrameChg>
        <pc:graphicFrameChg chg="mod modGraphic">
          <ac:chgData name="Shivanshu Sinha" userId="8c447c34-7259-4a22-91d1-3ae04bb7148f" providerId="ADAL" clId="{4FB57563-E044-4BCE-A760-C52259ACB533}" dt="2025-03-28T18:03:49.371" v="48970" actId="14100"/>
          <ac:graphicFrameMkLst>
            <pc:docMk/>
            <pc:sldMk cId="2078399217" sldId="893"/>
            <ac:graphicFrameMk id="11" creationId="{1E99767F-063A-6640-1907-0FC68073EC32}"/>
          </ac:graphicFrameMkLst>
        </pc:graphicFrameChg>
        <pc:graphicFrameChg chg="mod modGraphic">
          <ac:chgData name="Shivanshu Sinha" userId="8c447c34-7259-4a22-91d1-3ae04bb7148f" providerId="ADAL" clId="{4FB57563-E044-4BCE-A760-C52259ACB533}" dt="2025-03-28T18:03:47.899" v="48967" actId="14100"/>
          <ac:graphicFrameMkLst>
            <pc:docMk/>
            <pc:sldMk cId="2078399217" sldId="893"/>
            <ac:graphicFrameMk id="15" creationId="{2D38F50C-6AAD-F2AF-6661-FB379431E1C0}"/>
          </ac:graphicFrameMkLst>
        </pc:graphicFrameChg>
        <pc:graphicFrameChg chg="mod modGraphic">
          <ac:chgData name="Shivanshu Sinha" userId="8c447c34-7259-4a22-91d1-3ae04bb7148f" providerId="ADAL" clId="{4FB57563-E044-4BCE-A760-C52259ACB533}" dt="2025-03-28T18:03:47.899" v="48967" actId="14100"/>
          <ac:graphicFrameMkLst>
            <pc:docMk/>
            <pc:sldMk cId="2078399217" sldId="893"/>
            <ac:graphicFrameMk id="16" creationId="{3CFC92D4-9924-2922-04E1-1905605A7159}"/>
          </ac:graphicFrameMkLst>
        </pc:graphicFrameChg>
      </pc:sldChg>
      <pc:sldChg chg="addSp delSp modSp mod ord">
        <pc:chgData name="Shivanshu Sinha" userId="8c447c34-7259-4a22-91d1-3ae04bb7148f" providerId="ADAL" clId="{4FB57563-E044-4BCE-A760-C52259ACB533}" dt="2025-03-28T18:06:29.441" v="48977" actId="207"/>
        <pc:sldMkLst>
          <pc:docMk/>
          <pc:sldMk cId="832673440" sldId="894"/>
        </pc:sldMkLst>
        <pc:spChg chg="add mod">
          <ac:chgData name="Shivanshu Sinha" userId="8c447c34-7259-4a22-91d1-3ae04bb7148f" providerId="ADAL" clId="{4FB57563-E044-4BCE-A760-C52259ACB533}" dt="2025-03-28T17:59:20.415" v="48883" actId="14100"/>
          <ac:spMkLst>
            <pc:docMk/>
            <pc:sldMk cId="832673440" sldId="894"/>
            <ac:spMk id="14" creationId="{9C0E91B8-357F-FED9-9C37-A55F4D1487AA}"/>
          </ac:spMkLst>
        </pc:spChg>
        <pc:graphicFrameChg chg="mod modGraphic">
          <ac:chgData name="Shivanshu Sinha" userId="8c447c34-7259-4a22-91d1-3ae04bb7148f" providerId="ADAL" clId="{4FB57563-E044-4BCE-A760-C52259ACB533}" dt="2025-03-28T17:59:36.145" v="48888" actId="14100"/>
          <ac:graphicFrameMkLst>
            <pc:docMk/>
            <pc:sldMk cId="832673440" sldId="894"/>
            <ac:graphicFrameMk id="5" creationId="{36A1D1D6-BC70-482A-DFF6-BEE1A38DEC43}"/>
          </ac:graphicFrameMkLst>
        </pc:graphicFrameChg>
        <pc:graphicFrameChg chg="add mod modGraphic">
          <ac:chgData name="Shivanshu Sinha" userId="8c447c34-7259-4a22-91d1-3ae04bb7148f" providerId="ADAL" clId="{4FB57563-E044-4BCE-A760-C52259ACB533}" dt="2025-03-28T18:06:29.441" v="48977" actId="207"/>
          <ac:graphicFrameMkLst>
            <pc:docMk/>
            <pc:sldMk cId="832673440" sldId="894"/>
            <ac:graphicFrameMk id="7" creationId="{46B2AF72-0689-4CBE-B0B7-1094EF454748}"/>
          </ac:graphicFrameMkLst>
        </pc:graphicFrameChg>
        <pc:graphicFrameChg chg="add mod modGraphic">
          <ac:chgData name="Shivanshu Sinha" userId="8c447c34-7259-4a22-91d1-3ae04bb7148f" providerId="ADAL" clId="{4FB57563-E044-4BCE-A760-C52259ACB533}" dt="2025-03-28T17:59:32.914" v="48887" actId="1038"/>
          <ac:graphicFrameMkLst>
            <pc:docMk/>
            <pc:sldMk cId="832673440" sldId="894"/>
            <ac:graphicFrameMk id="11" creationId="{F31E35BC-11BB-7192-FD5F-FFB1917C7D8C}"/>
          </ac:graphicFrameMkLst>
        </pc:graphicFrameChg>
      </pc:sldChg>
      <pc:sldChg chg="addSp delSp modSp mod">
        <pc:chgData name="Shivanshu Sinha" userId="8c447c34-7259-4a22-91d1-3ae04bb7148f" providerId="ADAL" clId="{4FB57563-E044-4BCE-A760-C52259ACB533}" dt="2025-03-28T18:37:59.412" v="49549" actId="14100"/>
        <pc:sldMkLst>
          <pc:docMk/>
          <pc:sldMk cId="2270760656" sldId="896"/>
        </pc:sldMkLst>
        <pc:spChg chg="mod ord">
          <ac:chgData name="Shivanshu Sinha" userId="8c447c34-7259-4a22-91d1-3ae04bb7148f" providerId="ADAL" clId="{4FB57563-E044-4BCE-A760-C52259ACB533}" dt="2025-03-28T18:32:30.491" v="49469"/>
          <ac:spMkLst>
            <pc:docMk/>
            <pc:sldMk cId="2270760656" sldId="896"/>
            <ac:spMk id="3" creationId="{72B923AB-E4F4-53BA-6F0B-F4E32FF4B1F0}"/>
          </ac:spMkLst>
        </pc:spChg>
        <pc:spChg chg="mod ord">
          <ac:chgData name="Shivanshu Sinha" userId="8c447c34-7259-4a22-91d1-3ae04bb7148f" providerId="ADAL" clId="{4FB57563-E044-4BCE-A760-C52259ACB533}" dt="2025-03-28T18:32:30.491" v="49465"/>
          <ac:spMkLst>
            <pc:docMk/>
            <pc:sldMk cId="2270760656" sldId="896"/>
            <ac:spMk id="6" creationId="{90EBF291-130F-637C-DC7D-A31C3AE7BA92}"/>
          </ac:spMkLst>
        </pc:spChg>
        <pc:spChg chg="mod ord">
          <ac:chgData name="Shivanshu Sinha" userId="8c447c34-7259-4a22-91d1-3ae04bb7148f" providerId="ADAL" clId="{4FB57563-E044-4BCE-A760-C52259ACB533}" dt="2025-03-28T18:37:59.412" v="49549" actId="14100"/>
          <ac:spMkLst>
            <pc:docMk/>
            <pc:sldMk cId="2270760656" sldId="896"/>
            <ac:spMk id="8" creationId="{911F9120-BF6A-5E56-E1F7-362FC1E84E1B}"/>
          </ac:spMkLst>
        </pc:spChg>
        <pc:spChg chg="mod ord">
          <ac:chgData name="Shivanshu Sinha" userId="8c447c34-7259-4a22-91d1-3ae04bb7148f" providerId="ADAL" clId="{4FB57563-E044-4BCE-A760-C52259ACB533}" dt="2025-03-28T18:32:30.491" v="49463"/>
          <ac:spMkLst>
            <pc:docMk/>
            <pc:sldMk cId="2270760656" sldId="896"/>
            <ac:spMk id="9" creationId="{D19AAC1D-3C96-3E30-7D8C-0EF0713B2102}"/>
          </ac:spMkLst>
        </pc:spChg>
        <pc:spChg chg="mod">
          <ac:chgData name="Shivanshu Sinha" userId="8c447c34-7259-4a22-91d1-3ae04bb7148f" providerId="ADAL" clId="{4FB57563-E044-4BCE-A760-C52259ACB533}" dt="2025-03-28T18:32:30.511" v="49483"/>
          <ac:spMkLst>
            <pc:docMk/>
            <pc:sldMk cId="2270760656" sldId="896"/>
            <ac:spMk id="10" creationId="{81569C80-6768-9630-4B7D-0FF3DFA087C9}"/>
          </ac:spMkLst>
        </pc:spChg>
        <pc:spChg chg="mod ord">
          <ac:chgData name="Shivanshu Sinha" userId="8c447c34-7259-4a22-91d1-3ae04bb7148f" providerId="ADAL" clId="{4FB57563-E044-4BCE-A760-C52259ACB533}" dt="2025-03-28T18:32:30.491" v="49467"/>
          <ac:spMkLst>
            <pc:docMk/>
            <pc:sldMk cId="2270760656" sldId="896"/>
            <ac:spMk id="12" creationId="{CE74317E-DB1B-DAA1-7940-BABB058A5999}"/>
          </ac:spMkLst>
        </pc:spChg>
        <pc:spChg chg="mod">
          <ac:chgData name="Shivanshu Sinha" userId="8c447c34-7259-4a22-91d1-3ae04bb7148f" providerId="ADAL" clId="{4FB57563-E044-4BCE-A760-C52259ACB533}" dt="2025-03-28T18:32:30.509" v="49478"/>
          <ac:spMkLst>
            <pc:docMk/>
            <pc:sldMk cId="2270760656" sldId="896"/>
            <ac:spMk id="22" creationId="{32402207-014A-0088-8213-20FFA333E0C5}"/>
          </ac:spMkLst>
        </pc:spChg>
        <pc:spChg chg="mod">
          <ac:chgData name="Shivanshu Sinha" userId="8c447c34-7259-4a22-91d1-3ae04bb7148f" providerId="ADAL" clId="{4FB57563-E044-4BCE-A760-C52259ACB533}" dt="2025-03-28T18:32:30.506" v="49477"/>
          <ac:spMkLst>
            <pc:docMk/>
            <pc:sldMk cId="2270760656" sldId="896"/>
            <ac:spMk id="27" creationId="{5EA46CE0-2D9C-6E1C-06EA-C79D0CD3887F}"/>
          </ac:spMkLst>
        </pc:spChg>
        <pc:spChg chg="mod">
          <ac:chgData name="Shivanshu Sinha" userId="8c447c34-7259-4a22-91d1-3ae04bb7148f" providerId="ADAL" clId="{4FB57563-E044-4BCE-A760-C52259ACB533}" dt="2025-03-28T18:32:30.511" v="49479"/>
          <ac:spMkLst>
            <pc:docMk/>
            <pc:sldMk cId="2270760656" sldId="896"/>
            <ac:spMk id="29" creationId="{77E89369-0820-2307-324B-7E1E910077DA}"/>
          </ac:spMkLst>
        </pc:spChg>
        <pc:spChg chg="mod">
          <ac:chgData name="Shivanshu Sinha" userId="8c447c34-7259-4a22-91d1-3ae04bb7148f" providerId="ADAL" clId="{4FB57563-E044-4BCE-A760-C52259ACB533}" dt="2025-03-28T18:32:30.511" v="49481"/>
          <ac:spMkLst>
            <pc:docMk/>
            <pc:sldMk cId="2270760656" sldId="896"/>
            <ac:spMk id="30" creationId="{E4622918-EA89-EA66-B748-98E70B176301}"/>
          </ac:spMkLst>
        </pc:spChg>
        <pc:spChg chg="mod">
          <ac:chgData name="Shivanshu Sinha" userId="8c447c34-7259-4a22-91d1-3ae04bb7148f" providerId="ADAL" clId="{4FB57563-E044-4BCE-A760-C52259ACB533}" dt="2025-03-28T18:32:30.511" v="49480"/>
          <ac:spMkLst>
            <pc:docMk/>
            <pc:sldMk cId="2270760656" sldId="896"/>
            <ac:spMk id="33" creationId="{EC3C5BDC-B79F-6CD8-CBC3-E269B733DC9F}"/>
          </ac:spMkLst>
        </pc:spChg>
        <pc:spChg chg="mod">
          <ac:chgData name="Shivanshu Sinha" userId="8c447c34-7259-4a22-91d1-3ae04bb7148f" providerId="ADAL" clId="{4FB57563-E044-4BCE-A760-C52259ACB533}" dt="2025-03-28T18:32:30.511" v="49484"/>
          <ac:spMkLst>
            <pc:docMk/>
            <pc:sldMk cId="2270760656" sldId="896"/>
            <ac:spMk id="39" creationId="{67219B4D-B853-96C5-F632-8152F1ED6051}"/>
          </ac:spMkLst>
        </pc:spChg>
        <pc:spChg chg="mod">
          <ac:chgData name="Shivanshu Sinha" userId="8c447c34-7259-4a22-91d1-3ae04bb7148f" providerId="ADAL" clId="{4FB57563-E044-4BCE-A760-C52259ACB533}" dt="2025-03-28T18:32:30.511" v="49482"/>
          <ac:spMkLst>
            <pc:docMk/>
            <pc:sldMk cId="2270760656" sldId="896"/>
            <ac:spMk id="44" creationId="{49080381-D95C-27AB-F785-B4B32EF4C6E7}"/>
          </ac:spMkLst>
        </pc:spChg>
        <pc:spChg chg="add mod ord">
          <ac:chgData name="Shivanshu Sinha" userId="8c447c34-7259-4a22-91d1-3ae04bb7148f" providerId="ADAL" clId="{4FB57563-E044-4BCE-A760-C52259ACB533}" dt="2025-03-28T18:32:30.511" v="49486"/>
          <ac:spMkLst>
            <pc:docMk/>
            <pc:sldMk cId="2270760656" sldId="896"/>
            <ac:spMk id="665" creationId="{ED481079-6012-DAFF-9FA5-BFF287FBF041}"/>
          </ac:spMkLst>
        </pc:spChg>
        <pc:spChg chg="add mod ord">
          <ac:chgData name="Shivanshu Sinha" userId="8c447c34-7259-4a22-91d1-3ae04bb7148f" providerId="ADAL" clId="{4FB57563-E044-4BCE-A760-C52259ACB533}" dt="2025-03-28T18:32:30.511" v="49494"/>
          <ac:spMkLst>
            <pc:docMk/>
            <pc:sldMk cId="2270760656" sldId="896"/>
            <ac:spMk id="674" creationId="{96DE5D14-75E4-AF80-DBBA-2030EF557123}"/>
          </ac:spMkLst>
        </pc:spChg>
        <pc:spChg chg="add mod ord">
          <ac:chgData name="Shivanshu Sinha" userId="8c447c34-7259-4a22-91d1-3ae04bb7148f" providerId="ADAL" clId="{4FB57563-E044-4BCE-A760-C52259ACB533}" dt="2025-03-28T18:32:30.511" v="49496"/>
          <ac:spMkLst>
            <pc:docMk/>
            <pc:sldMk cId="2270760656" sldId="896"/>
            <ac:spMk id="675" creationId="{309600EC-CB3C-130A-83EA-0AC55CECD326}"/>
          </ac:spMkLst>
        </pc:spChg>
        <pc:spChg chg="add mod ord">
          <ac:chgData name="Shivanshu Sinha" userId="8c447c34-7259-4a22-91d1-3ae04bb7148f" providerId="ADAL" clId="{4FB57563-E044-4BCE-A760-C52259ACB533}" dt="2025-03-28T18:32:30.511" v="49500"/>
          <ac:spMkLst>
            <pc:docMk/>
            <pc:sldMk cId="2270760656" sldId="896"/>
            <ac:spMk id="691" creationId="{DDC4660D-A0CF-D844-89F8-29C4EC0B4D16}"/>
          </ac:spMkLst>
        </pc:spChg>
        <pc:spChg chg="add mod ord">
          <ac:chgData name="Shivanshu Sinha" userId="8c447c34-7259-4a22-91d1-3ae04bb7148f" providerId="ADAL" clId="{4FB57563-E044-4BCE-A760-C52259ACB533}" dt="2025-03-28T18:32:30.511" v="49502"/>
          <ac:spMkLst>
            <pc:docMk/>
            <pc:sldMk cId="2270760656" sldId="896"/>
            <ac:spMk id="692" creationId="{6957AB8B-8D1A-22F9-64D9-19D53E792555}"/>
          </ac:spMkLst>
        </pc:spChg>
        <pc:spChg chg="add mod ord">
          <ac:chgData name="Shivanshu Sinha" userId="8c447c34-7259-4a22-91d1-3ae04bb7148f" providerId="ADAL" clId="{4FB57563-E044-4BCE-A760-C52259ACB533}" dt="2025-03-28T18:32:30.522" v="49504"/>
          <ac:spMkLst>
            <pc:docMk/>
            <pc:sldMk cId="2270760656" sldId="896"/>
            <ac:spMk id="693" creationId="{E391C541-40BF-350F-CD51-2344F3523D38}"/>
          </ac:spMkLst>
        </pc:spChg>
        <pc:spChg chg="add mod ord">
          <ac:chgData name="Shivanshu Sinha" userId="8c447c34-7259-4a22-91d1-3ae04bb7148f" providerId="ADAL" clId="{4FB57563-E044-4BCE-A760-C52259ACB533}" dt="2025-03-28T18:32:30.524" v="49506"/>
          <ac:spMkLst>
            <pc:docMk/>
            <pc:sldMk cId="2270760656" sldId="896"/>
            <ac:spMk id="696" creationId="{0428DAF5-3439-40D5-6584-8BBFEB258986}"/>
          </ac:spMkLst>
        </pc:spChg>
        <pc:spChg chg="add mod ord">
          <ac:chgData name="Shivanshu Sinha" userId="8c447c34-7259-4a22-91d1-3ae04bb7148f" providerId="ADAL" clId="{4FB57563-E044-4BCE-A760-C52259ACB533}" dt="2025-03-28T18:32:30.524" v="49508"/>
          <ac:spMkLst>
            <pc:docMk/>
            <pc:sldMk cId="2270760656" sldId="896"/>
            <ac:spMk id="697" creationId="{C1C40CEA-6D53-3DD9-F97E-52D8C6F79AF1}"/>
          </ac:spMkLst>
        </pc:spChg>
        <pc:spChg chg="add mod ord">
          <ac:chgData name="Shivanshu Sinha" userId="8c447c34-7259-4a22-91d1-3ae04bb7148f" providerId="ADAL" clId="{4FB57563-E044-4BCE-A760-C52259ACB533}" dt="2025-03-28T18:32:30.524" v="49510"/>
          <ac:spMkLst>
            <pc:docMk/>
            <pc:sldMk cId="2270760656" sldId="896"/>
            <ac:spMk id="698" creationId="{05E35D32-0E9C-84BB-9223-61EFDAA12B6E}"/>
          </ac:spMkLst>
        </pc:spChg>
        <pc:spChg chg="add mod ord">
          <ac:chgData name="Shivanshu Sinha" userId="8c447c34-7259-4a22-91d1-3ae04bb7148f" providerId="ADAL" clId="{4FB57563-E044-4BCE-A760-C52259ACB533}" dt="2025-03-28T18:32:30.524" v="49512"/>
          <ac:spMkLst>
            <pc:docMk/>
            <pc:sldMk cId="2270760656" sldId="896"/>
            <ac:spMk id="699" creationId="{5310A04A-9742-B0B8-6ED2-B4711D5F6B04}"/>
          </ac:spMkLst>
        </pc:spChg>
        <pc:spChg chg="add mod ord">
          <ac:chgData name="Shivanshu Sinha" userId="8c447c34-7259-4a22-91d1-3ae04bb7148f" providerId="ADAL" clId="{4FB57563-E044-4BCE-A760-C52259ACB533}" dt="2025-03-28T18:32:56.866" v="49524" actId="20577"/>
          <ac:spMkLst>
            <pc:docMk/>
            <pc:sldMk cId="2270760656" sldId="896"/>
            <ac:spMk id="703" creationId="{6EA418C0-CED2-08E5-A8C6-FB1699477960}"/>
          </ac:spMkLst>
        </pc:spChg>
        <pc:graphicFrameChg chg="mod">
          <ac:chgData name="Shivanshu Sinha" userId="8c447c34-7259-4a22-91d1-3ae04bb7148f" providerId="ADAL" clId="{4FB57563-E044-4BCE-A760-C52259ACB533}" dt="2025-03-28T18:32:30.524" v="49518"/>
          <ac:graphicFrameMkLst>
            <pc:docMk/>
            <pc:sldMk cId="2270760656" sldId="896"/>
            <ac:graphicFrameMk id="14" creationId="{6F17CD45-4B57-2F97-BE59-DE180FEF3BAE}"/>
          </ac:graphicFrameMkLst>
        </pc:graphicFrameChg>
        <pc:graphicFrameChg chg="add mod">
          <ac:chgData name="Shivanshu Sinha" userId="8c447c34-7259-4a22-91d1-3ae04bb7148f" providerId="ADAL" clId="{4FB57563-E044-4BCE-A760-C52259ACB533}" dt="2025-03-28T18:32:30.491" v="49459"/>
          <ac:graphicFrameMkLst>
            <pc:docMk/>
            <pc:sldMk cId="2270760656" sldId="896"/>
            <ac:graphicFrameMk id="695" creationId="{8006301A-90F5-53C1-07F1-F9D569A61203}"/>
          </ac:graphicFrameMkLst>
        </pc:graphicFrameChg>
        <pc:graphicFrameChg chg="add mod">
          <ac:chgData name="Shivanshu Sinha" userId="8c447c34-7259-4a22-91d1-3ae04bb7148f" providerId="ADAL" clId="{4FB57563-E044-4BCE-A760-C52259ACB533}" dt="2025-03-28T18:32:30.506" v="49476"/>
          <ac:graphicFrameMkLst>
            <pc:docMk/>
            <pc:sldMk cId="2270760656" sldId="896"/>
            <ac:graphicFrameMk id="705" creationId="{19B19685-F020-5D3C-17F5-26CD08765B5A}"/>
          </ac:graphicFrameMkLst>
        </pc:graphicFrameChg>
        <pc:cxnChg chg="mod ord">
          <ac:chgData name="Shivanshu Sinha" userId="8c447c34-7259-4a22-91d1-3ae04bb7148f" providerId="ADAL" clId="{4FB57563-E044-4BCE-A760-C52259ACB533}" dt="2025-03-28T18:32:30.491" v="49471"/>
          <ac:cxnSpMkLst>
            <pc:docMk/>
            <pc:sldMk cId="2270760656" sldId="896"/>
            <ac:cxnSpMk id="31" creationId="{62B2C3F0-D7A8-7A4D-ECFC-5CACCFDE5F82}"/>
          </ac:cxnSpMkLst>
        </pc:cxnChg>
        <pc:cxnChg chg="mod ord">
          <ac:chgData name="Shivanshu Sinha" userId="8c447c34-7259-4a22-91d1-3ae04bb7148f" providerId="ADAL" clId="{4FB57563-E044-4BCE-A760-C52259ACB533}" dt="2025-03-28T18:32:30.491" v="49473"/>
          <ac:cxnSpMkLst>
            <pc:docMk/>
            <pc:sldMk cId="2270760656" sldId="896"/>
            <ac:cxnSpMk id="32" creationId="{75C88399-030D-A025-AEEF-47DA5F038AF5}"/>
          </ac:cxnSpMkLst>
        </pc:cxnChg>
        <pc:cxnChg chg="add del mod ord">
          <ac:chgData name="Shivanshu Sinha" userId="8c447c34-7259-4a22-91d1-3ae04bb7148f" providerId="ADAL" clId="{4FB57563-E044-4BCE-A760-C52259ACB533}" dt="2025-03-28T18:32:30.491" v="49475"/>
          <ac:cxnSpMkLst>
            <pc:docMk/>
            <pc:sldMk cId="2270760656" sldId="896"/>
            <ac:cxnSpMk id="60" creationId="{02F4F818-A0DA-E53F-1BDC-E65CE9F5AE2C}"/>
          </ac:cxnSpMkLst>
        </pc:cxnChg>
        <pc:cxnChg chg="add mod ord">
          <ac:chgData name="Shivanshu Sinha" userId="8c447c34-7259-4a22-91d1-3ae04bb7148f" providerId="ADAL" clId="{4FB57563-E044-4BCE-A760-C52259ACB533}" dt="2025-03-28T18:32:30.511" v="49488"/>
          <ac:cxnSpMkLst>
            <pc:docMk/>
            <pc:sldMk cId="2270760656" sldId="896"/>
            <ac:cxnSpMk id="668" creationId="{E234A750-A985-E94E-9C66-B3643FDC640A}"/>
          </ac:cxnSpMkLst>
        </pc:cxnChg>
        <pc:cxnChg chg="add mod ord">
          <ac:chgData name="Shivanshu Sinha" userId="8c447c34-7259-4a22-91d1-3ae04bb7148f" providerId="ADAL" clId="{4FB57563-E044-4BCE-A760-C52259ACB533}" dt="2025-03-28T18:32:30.511" v="49490"/>
          <ac:cxnSpMkLst>
            <pc:docMk/>
            <pc:sldMk cId="2270760656" sldId="896"/>
            <ac:cxnSpMk id="670" creationId="{F58DC1B3-3DA7-8060-26E0-B7A9724818DF}"/>
          </ac:cxnSpMkLst>
        </pc:cxnChg>
        <pc:cxnChg chg="add mod ord">
          <ac:chgData name="Shivanshu Sinha" userId="8c447c34-7259-4a22-91d1-3ae04bb7148f" providerId="ADAL" clId="{4FB57563-E044-4BCE-A760-C52259ACB533}" dt="2025-03-28T18:32:30.511" v="49492"/>
          <ac:cxnSpMkLst>
            <pc:docMk/>
            <pc:sldMk cId="2270760656" sldId="896"/>
            <ac:cxnSpMk id="672" creationId="{A993461B-0851-CCC4-41B1-F600E707479E}"/>
          </ac:cxnSpMkLst>
        </pc:cxnChg>
        <pc:cxnChg chg="add mod ord">
          <ac:chgData name="Shivanshu Sinha" userId="8c447c34-7259-4a22-91d1-3ae04bb7148f" providerId="ADAL" clId="{4FB57563-E044-4BCE-A760-C52259ACB533}" dt="2025-03-28T18:32:30.511" v="49498"/>
          <ac:cxnSpMkLst>
            <pc:docMk/>
            <pc:sldMk cId="2270760656" sldId="896"/>
            <ac:cxnSpMk id="690" creationId="{1EE19433-8B6C-E329-55EF-D520D83A9E5D}"/>
          </ac:cxnSpMkLst>
        </pc:cxnChg>
      </pc:sldChg>
      <pc:sldChg chg="ord">
        <pc:chgData name="Shivanshu Sinha" userId="8c447c34-7259-4a22-91d1-3ae04bb7148f" providerId="ADAL" clId="{4FB57563-E044-4BCE-A760-C52259ACB533}" dt="2025-03-28T14:43:20.636" v="9918"/>
        <pc:sldMkLst>
          <pc:docMk/>
          <pc:sldMk cId="755817106" sldId="897"/>
        </pc:sldMkLst>
      </pc:sldChg>
      <pc:sldChg chg="addSp delSp modSp add mod ord">
        <pc:chgData name="Shivanshu Sinha" userId="8c447c34-7259-4a22-91d1-3ae04bb7148f" providerId="ADAL" clId="{4FB57563-E044-4BCE-A760-C52259ACB533}" dt="2025-03-28T15:07:37.991" v="14240"/>
        <pc:sldMkLst>
          <pc:docMk/>
          <pc:sldMk cId="2496323630" sldId="2661"/>
        </pc:sldMkLst>
      </pc:sldChg>
      <pc:sldChg chg="ord">
        <pc:chgData name="Shivanshu Sinha" userId="8c447c34-7259-4a22-91d1-3ae04bb7148f" providerId="ADAL" clId="{4FB57563-E044-4BCE-A760-C52259ACB533}" dt="2025-03-27T16:27:57.194" v="197"/>
        <pc:sldMkLst>
          <pc:docMk/>
          <pc:sldMk cId="2284277544" sldId="2147473121"/>
        </pc:sldMkLst>
      </pc:sldChg>
      <pc:sldChg chg="addSp delSp modSp mod">
        <pc:chgData name="Shivanshu Sinha" userId="8c447c34-7259-4a22-91d1-3ae04bb7148f" providerId="ADAL" clId="{4FB57563-E044-4BCE-A760-C52259ACB533}" dt="2025-03-27T16:58:00.417" v="9554" actId="1076"/>
        <pc:sldMkLst>
          <pc:docMk/>
          <pc:sldMk cId="2804798793" sldId="2147473122"/>
        </pc:sldMkLst>
        <pc:spChg chg="mod">
          <ac:chgData name="Shivanshu Sinha" userId="8c447c34-7259-4a22-91d1-3ae04bb7148f" providerId="ADAL" clId="{4FB57563-E044-4BCE-A760-C52259ACB533}" dt="2025-03-27T16:46:16.523" v="447" actId="14100"/>
          <ac:spMkLst>
            <pc:docMk/>
            <pc:sldMk cId="2804798793" sldId="2147473122"/>
            <ac:spMk id="50" creationId="{7CBC6CCA-59A8-7EB0-43ED-4AE9B543C3C1}"/>
          </ac:spMkLst>
        </pc:spChg>
        <pc:spChg chg="mod">
          <ac:chgData name="Shivanshu Sinha" userId="8c447c34-7259-4a22-91d1-3ae04bb7148f" providerId="ADAL" clId="{4FB57563-E044-4BCE-A760-C52259ACB533}" dt="2025-03-27T16:47:58.725" v="471" actId="1076"/>
          <ac:spMkLst>
            <pc:docMk/>
            <pc:sldMk cId="2804798793" sldId="2147473122"/>
            <ac:spMk id="58" creationId="{8F3D7587-581E-A45C-A34C-1A45A21654AC}"/>
          </ac:spMkLst>
        </pc:spChg>
        <pc:spChg chg="mod">
          <ac:chgData name="Shivanshu Sinha" userId="8c447c34-7259-4a22-91d1-3ae04bb7148f" providerId="ADAL" clId="{4FB57563-E044-4BCE-A760-C52259ACB533}" dt="2025-03-27T16:46:21.945" v="448" actId="14100"/>
          <ac:spMkLst>
            <pc:docMk/>
            <pc:sldMk cId="2804798793" sldId="2147473122"/>
            <ac:spMk id="62" creationId="{A6ECCA18-E2C4-1015-5101-EA38DC8F090F}"/>
          </ac:spMkLst>
        </pc:spChg>
        <pc:spChg chg="mod">
          <ac:chgData name="Shivanshu Sinha" userId="8c447c34-7259-4a22-91d1-3ae04bb7148f" providerId="ADAL" clId="{4FB57563-E044-4BCE-A760-C52259ACB533}" dt="2025-03-27T16:39:46.987" v="355" actId="20577"/>
          <ac:spMkLst>
            <pc:docMk/>
            <pc:sldMk cId="2804798793" sldId="2147473122"/>
            <ac:spMk id="63" creationId="{7C59630E-E337-1FCB-582A-B9DF020F4D13}"/>
          </ac:spMkLst>
        </pc:spChg>
        <pc:spChg chg="mod">
          <ac:chgData name="Shivanshu Sinha" userId="8c447c34-7259-4a22-91d1-3ae04bb7148f" providerId="ADAL" clId="{4FB57563-E044-4BCE-A760-C52259ACB533}" dt="2025-03-27T16:46:26.036" v="449" actId="14100"/>
          <ac:spMkLst>
            <pc:docMk/>
            <pc:sldMk cId="2804798793" sldId="2147473122"/>
            <ac:spMk id="65" creationId="{3B01789A-FC58-96E5-5A1C-6A11B88F6308}"/>
          </ac:spMkLst>
        </pc:spChg>
        <pc:spChg chg="mod">
          <ac:chgData name="Shivanshu Sinha" userId="8c447c34-7259-4a22-91d1-3ae04bb7148f" providerId="ADAL" clId="{4FB57563-E044-4BCE-A760-C52259ACB533}" dt="2025-03-27T16:58:00.417" v="9554" actId="1076"/>
          <ac:spMkLst>
            <pc:docMk/>
            <pc:sldMk cId="2804798793" sldId="2147473122"/>
            <ac:spMk id="66" creationId="{21D26AB3-8C2D-6F7B-AD18-2CEF85FC4296}"/>
          </ac:spMkLst>
        </pc:spChg>
        <pc:spChg chg="mod">
          <ac:chgData name="Shivanshu Sinha" userId="8c447c34-7259-4a22-91d1-3ae04bb7148f" providerId="ADAL" clId="{4FB57563-E044-4BCE-A760-C52259ACB533}" dt="2025-03-27T16:46:30.701" v="450" actId="14100"/>
          <ac:spMkLst>
            <pc:docMk/>
            <pc:sldMk cId="2804798793" sldId="2147473122"/>
            <ac:spMk id="68" creationId="{5E108A57-7BE7-449B-0BF0-4FF8B56442FE}"/>
          </ac:spMkLst>
        </pc:spChg>
        <pc:spChg chg="mod">
          <ac:chgData name="Shivanshu Sinha" userId="8c447c34-7259-4a22-91d1-3ae04bb7148f" providerId="ADAL" clId="{4FB57563-E044-4BCE-A760-C52259ACB533}" dt="2025-03-27T16:47:38.699" v="466" actId="1076"/>
          <ac:spMkLst>
            <pc:docMk/>
            <pc:sldMk cId="2804798793" sldId="2147473122"/>
            <ac:spMk id="69" creationId="{346C77A4-F28B-51EE-724D-99837D271469}"/>
          </ac:spMkLst>
        </pc:spChg>
        <pc:spChg chg="mod">
          <ac:chgData name="Shivanshu Sinha" userId="8c447c34-7259-4a22-91d1-3ae04bb7148f" providerId="ADAL" clId="{4FB57563-E044-4BCE-A760-C52259ACB533}" dt="2025-03-27T16:47:26.853" v="461" actId="1076"/>
          <ac:spMkLst>
            <pc:docMk/>
            <pc:sldMk cId="2804798793" sldId="2147473122"/>
            <ac:spMk id="70" creationId="{08ACF27A-6CAE-CB7C-4BE6-4F95F196B99D}"/>
          </ac:spMkLst>
        </pc:spChg>
        <pc:spChg chg="mod">
          <ac:chgData name="Shivanshu Sinha" userId="8c447c34-7259-4a22-91d1-3ae04bb7148f" providerId="ADAL" clId="{4FB57563-E044-4BCE-A760-C52259ACB533}" dt="2025-03-27T16:46:39.757" v="452" actId="14100"/>
          <ac:spMkLst>
            <pc:docMk/>
            <pc:sldMk cId="2804798793" sldId="2147473122"/>
            <ac:spMk id="71" creationId="{8652A7AF-8608-5973-65F2-230BAE64C931}"/>
          </ac:spMkLst>
        </pc:spChg>
        <pc:spChg chg="add mod">
          <ac:chgData name="Shivanshu Sinha" userId="8c447c34-7259-4a22-91d1-3ae04bb7148f" providerId="ADAL" clId="{4FB57563-E044-4BCE-A760-C52259ACB533}" dt="2025-03-27T16:45:01.455" v="428" actId="1038"/>
          <ac:spMkLst>
            <pc:docMk/>
            <pc:sldMk cId="2804798793" sldId="2147473122"/>
            <ac:spMk id="88" creationId="{5D5CE78D-AEA3-8CDC-DE12-A428FBBF27B0}"/>
          </ac:spMkLst>
        </pc:spChg>
        <pc:spChg chg="add mod">
          <ac:chgData name="Shivanshu Sinha" userId="8c447c34-7259-4a22-91d1-3ae04bb7148f" providerId="ADAL" clId="{4FB57563-E044-4BCE-A760-C52259ACB533}" dt="2025-03-27T16:45:01.455" v="428" actId="1038"/>
          <ac:spMkLst>
            <pc:docMk/>
            <pc:sldMk cId="2804798793" sldId="2147473122"/>
            <ac:spMk id="89" creationId="{D3AAB9CA-28F0-8488-A305-0CE3CCE2B332}"/>
          </ac:spMkLst>
        </pc:spChg>
        <pc:spChg chg="add mod">
          <ac:chgData name="Shivanshu Sinha" userId="8c447c34-7259-4a22-91d1-3ae04bb7148f" providerId="ADAL" clId="{4FB57563-E044-4BCE-A760-C52259ACB533}" dt="2025-03-27T16:45:01.455" v="428" actId="1038"/>
          <ac:spMkLst>
            <pc:docMk/>
            <pc:sldMk cId="2804798793" sldId="2147473122"/>
            <ac:spMk id="90" creationId="{7C27B43E-9BD8-4A92-42E6-61925237AE11}"/>
          </ac:spMkLst>
        </pc:spChg>
        <pc:spChg chg="add mod">
          <ac:chgData name="Shivanshu Sinha" userId="8c447c34-7259-4a22-91d1-3ae04bb7148f" providerId="ADAL" clId="{4FB57563-E044-4BCE-A760-C52259ACB533}" dt="2025-03-27T16:47:34.357" v="465" actId="1035"/>
          <ac:spMkLst>
            <pc:docMk/>
            <pc:sldMk cId="2804798793" sldId="2147473122"/>
            <ac:spMk id="91" creationId="{A4C21259-805D-347B-0A38-740B895A72FB}"/>
          </ac:spMkLst>
        </pc:spChg>
        <pc:spChg chg="add mod">
          <ac:chgData name="Shivanshu Sinha" userId="8c447c34-7259-4a22-91d1-3ae04bb7148f" providerId="ADAL" clId="{4FB57563-E044-4BCE-A760-C52259ACB533}" dt="2025-03-27T16:47:29.421" v="464" actId="1035"/>
          <ac:spMkLst>
            <pc:docMk/>
            <pc:sldMk cId="2804798793" sldId="2147473122"/>
            <ac:spMk id="92" creationId="{7EF30043-8043-C976-D3FC-14070076DF01}"/>
          </ac:spMkLst>
        </pc:spChg>
        <pc:spChg chg="add mod">
          <ac:chgData name="Shivanshu Sinha" userId="8c447c34-7259-4a22-91d1-3ae04bb7148f" providerId="ADAL" clId="{4FB57563-E044-4BCE-A760-C52259ACB533}" dt="2025-03-27T16:47:46.658" v="470" actId="1036"/>
          <ac:spMkLst>
            <pc:docMk/>
            <pc:sldMk cId="2804798793" sldId="2147473122"/>
            <ac:spMk id="93" creationId="{831EF742-A792-3730-3E30-BAE50DB9EB11}"/>
          </ac:spMkLst>
        </pc:spChg>
        <pc:spChg chg="add mod">
          <ac:chgData name="Shivanshu Sinha" userId="8c447c34-7259-4a22-91d1-3ae04bb7148f" providerId="ADAL" clId="{4FB57563-E044-4BCE-A760-C52259ACB533}" dt="2025-03-27T16:45:01.455" v="428" actId="1038"/>
          <ac:spMkLst>
            <pc:docMk/>
            <pc:sldMk cId="2804798793" sldId="2147473122"/>
            <ac:spMk id="94" creationId="{C6F1810E-1555-D9FE-311C-EA6322A5BF84}"/>
          </ac:spMkLst>
        </pc:spChg>
        <pc:spChg chg="add mod">
          <ac:chgData name="Shivanshu Sinha" userId="8c447c34-7259-4a22-91d1-3ae04bb7148f" providerId="ADAL" clId="{4FB57563-E044-4BCE-A760-C52259ACB533}" dt="2025-03-27T16:45:31.507" v="437" actId="1076"/>
          <ac:spMkLst>
            <pc:docMk/>
            <pc:sldMk cId="2804798793" sldId="2147473122"/>
            <ac:spMk id="103" creationId="{7EE2A5FC-A1B7-1825-C072-47C3A27DDD5F}"/>
          </ac:spMkLst>
        </pc:spChg>
        <pc:grpChg chg="mod">
          <ac:chgData name="Shivanshu Sinha" userId="8c447c34-7259-4a22-91d1-3ae04bb7148f" providerId="ADAL" clId="{4FB57563-E044-4BCE-A760-C52259ACB533}" dt="2025-03-27T16:48:16.720" v="473" actId="1076"/>
          <ac:grpSpMkLst>
            <pc:docMk/>
            <pc:sldMk cId="2804798793" sldId="2147473122"/>
            <ac:grpSpMk id="3" creationId="{86B8CE42-4256-74F6-515C-44658C6F026C}"/>
          </ac:grpSpMkLst>
        </pc:grpChg>
        <pc:graphicFrameChg chg="mod">
          <ac:chgData name="Shivanshu Sinha" userId="8c447c34-7259-4a22-91d1-3ae04bb7148f" providerId="ADAL" clId="{4FB57563-E044-4BCE-A760-C52259ACB533}" dt="2025-03-27T16:57:33.864" v="9553"/>
          <ac:graphicFrameMkLst>
            <pc:docMk/>
            <pc:sldMk cId="2804798793" sldId="2147473122"/>
            <ac:graphicFrameMk id="47" creationId="{95C7C444-30E7-AE22-2D3E-D640F9479D7F}"/>
          </ac:graphicFrameMkLst>
        </pc:graphicFrameChg>
        <pc:graphicFrameChg chg="mod">
          <ac:chgData name="Shivanshu Sinha" userId="8c447c34-7259-4a22-91d1-3ae04bb7148f" providerId="ADAL" clId="{4FB57563-E044-4BCE-A760-C52259ACB533}" dt="2025-03-27T16:31:46.511" v="200" actId="1076"/>
          <ac:graphicFrameMkLst>
            <pc:docMk/>
            <pc:sldMk cId="2804798793" sldId="2147473122"/>
            <ac:graphicFrameMk id="49" creationId="{4479475E-AE2B-4409-2A2E-765BE7501F9C}"/>
          </ac:graphicFrameMkLst>
        </pc:graphicFrameChg>
        <pc:graphicFrameChg chg="mod">
          <ac:chgData name="Shivanshu Sinha" userId="8c447c34-7259-4a22-91d1-3ae04bb7148f" providerId="ADAL" clId="{4FB57563-E044-4BCE-A760-C52259ACB533}" dt="2025-03-27T16:31:51.768" v="201" actId="1076"/>
          <ac:graphicFrameMkLst>
            <pc:docMk/>
            <pc:sldMk cId="2804798793" sldId="2147473122"/>
            <ac:graphicFrameMk id="72" creationId="{99CD6F19-AA80-D761-F94F-52C22BC69BA6}"/>
          </ac:graphicFrameMkLst>
        </pc:graphicFrameChg>
        <pc:picChg chg="mod">
          <ac:chgData name="Shivanshu Sinha" userId="8c447c34-7259-4a22-91d1-3ae04bb7148f" providerId="ADAL" clId="{4FB57563-E044-4BCE-A760-C52259ACB533}" dt="2025-03-27T16:45:27.196" v="436" actId="1076"/>
          <ac:picMkLst>
            <pc:docMk/>
            <pc:sldMk cId="2804798793" sldId="2147473122"/>
            <ac:picMk id="20" creationId="{55A5B2B6-7A45-8BAD-7FBC-8A9740D35B8F}"/>
          </ac:picMkLst>
        </pc:picChg>
        <pc:picChg chg="add mod">
          <ac:chgData name="Shivanshu Sinha" userId="8c447c34-7259-4a22-91d1-3ae04bb7148f" providerId="ADAL" clId="{4FB57563-E044-4BCE-A760-C52259ACB533}" dt="2025-03-27T16:47:29.421" v="464" actId="1035"/>
          <ac:picMkLst>
            <pc:docMk/>
            <pc:sldMk cId="2804798793" sldId="2147473122"/>
            <ac:picMk id="95" creationId="{7E227043-2347-A791-52C5-6EFE86BA136A}"/>
          </ac:picMkLst>
        </pc:picChg>
        <pc:picChg chg="add mod">
          <ac:chgData name="Shivanshu Sinha" userId="8c447c34-7259-4a22-91d1-3ae04bb7148f" providerId="ADAL" clId="{4FB57563-E044-4BCE-A760-C52259ACB533}" dt="2025-03-27T16:47:34.357" v="465" actId="1035"/>
          <ac:picMkLst>
            <pc:docMk/>
            <pc:sldMk cId="2804798793" sldId="2147473122"/>
            <ac:picMk id="96" creationId="{1E6092A5-744B-B5CE-68F5-01556745DA20}"/>
          </ac:picMkLst>
        </pc:picChg>
        <pc:picChg chg="add mod">
          <ac:chgData name="Shivanshu Sinha" userId="8c447c34-7259-4a22-91d1-3ae04bb7148f" providerId="ADAL" clId="{4FB57563-E044-4BCE-A760-C52259ACB533}" dt="2025-03-27T16:47:46.658" v="470" actId="1036"/>
          <ac:picMkLst>
            <pc:docMk/>
            <pc:sldMk cId="2804798793" sldId="2147473122"/>
            <ac:picMk id="97" creationId="{143B4B61-0683-746A-F133-FADF077737DF}"/>
          </ac:picMkLst>
        </pc:picChg>
        <pc:picChg chg="add mod">
          <ac:chgData name="Shivanshu Sinha" userId="8c447c34-7259-4a22-91d1-3ae04bb7148f" providerId="ADAL" clId="{4FB57563-E044-4BCE-A760-C52259ACB533}" dt="2025-03-27T16:41:42.565" v="380" actId="1035"/>
          <ac:picMkLst>
            <pc:docMk/>
            <pc:sldMk cId="2804798793" sldId="2147473122"/>
            <ac:picMk id="99" creationId="{F913D81D-5C3B-2FA4-8C95-4262298041D8}"/>
          </ac:picMkLst>
        </pc:picChg>
        <pc:picChg chg="add mod">
          <ac:chgData name="Shivanshu Sinha" userId="8c447c34-7259-4a22-91d1-3ae04bb7148f" providerId="ADAL" clId="{4FB57563-E044-4BCE-A760-C52259ACB533}" dt="2025-03-27T16:42:48.229" v="392" actId="164"/>
          <ac:picMkLst>
            <pc:docMk/>
            <pc:sldMk cId="2804798793" sldId="2147473122"/>
            <ac:picMk id="100" creationId="{919FC7A1-D4BC-045F-8D48-93E436892BEE}"/>
          </ac:picMkLst>
        </pc:picChg>
        <pc:picChg chg="add mod">
          <ac:chgData name="Shivanshu Sinha" userId="8c447c34-7259-4a22-91d1-3ae04bb7148f" providerId="ADAL" clId="{4FB57563-E044-4BCE-A760-C52259ACB533}" dt="2025-03-27T16:45:01.455" v="428" actId="1038"/>
          <ac:picMkLst>
            <pc:docMk/>
            <pc:sldMk cId="2804798793" sldId="2147473122"/>
            <ac:picMk id="101" creationId="{BE2F4F72-0358-5051-EE04-9ABDF80DF1DA}"/>
          </ac:picMkLst>
        </pc:picChg>
        <pc:picChg chg="add mod">
          <ac:chgData name="Shivanshu Sinha" userId="8c447c34-7259-4a22-91d1-3ae04bb7148f" providerId="ADAL" clId="{4FB57563-E044-4BCE-A760-C52259ACB533}" dt="2025-03-27T16:41:45.449" v="381" actId="1035"/>
          <ac:picMkLst>
            <pc:docMk/>
            <pc:sldMk cId="2804798793" sldId="2147473122"/>
            <ac:picMk id="102" creationId="{9B0A5E8C-710A-F7EE-A060-04F18B6DEB14}"/>
          </ac:picMkLst>
        </pc:picChg>
        <pc:cxnChg chg="add mod">
          <ac:chgData name="Shivanshu Sinha" userId="8c447c34-7259-4a22-91d1-3ae04bb7148f" providerId="ADAL" clId="{4FB57563-E044-4BCE-A760-C52259ACB533}" dt="2025-03-27T16:47:04.525" v="454" actId="17032"/>
          <ac:cxnSpMkLst>
            <pc:docMk/>
            <pc:sldMk cId="2804798793" sldId="2147473122"/>
            <ac:cxnSpMk id="106" creationId="{B37B7FD7-1C0C-4032-8436-46CE46EED4EB}"/>
          </ac:cxnSpMkLst>
        </pc:cxnChg>
        <pc:cxnChg chg="add mod">
          <ac:chgData name="Shivanshu Sinha" userId="8c447c34-7259-4a22-91d1-3ae04bb7148f" providerId="ADAL" clId="{4FB57563-E044-4BCE-A760-C52259ACB533}" dt="2025-03-27T16:47:08.317" v="455" actId="571"/>
          <ac:cxnSpMkLst>
            <pc:docMk/>
            <pc:sldMk cId="2804798793" sldId="2147473122"/>
            <ac:cxnSpMk id="107" creationId="{70114E40-3515-6A3A-948D-4B4327AACE45}"/>
          </ac:cxnSpMkLst>
        </pc:cxnChg>
        <pc:cxnChg chg="add mod">
          <ac:chgData name="Shivanshu Sinha" userId="8c447c34-7259-4a22-91d1-3ae04bb7148f" providerId="ADAL" clId="{4FB57563-E044-4BCE-A760-C52259ACB533}" dt="2025-03-27T16:47:10.270" v="456" actId="571"/>
          <ac:cxnSpMkLst>
            <pc:docMk/>
            <pc:sldMk cId="2804798793" sldId="2147473122"/>
            <ac:cxnSpMk id="108" creationId="{67C41049-80CC-2B66-7E81-ED1003F65616}"/>
          </ac:cxnSpMkLst>
        </pc:cxnChg>
        <pc:cxnChg chg="add mod">
          <ac:chgData name="Shivanshu Sinha" userId="8c447c34-7259-4a22-91d1-3ae04bb7148f" providerId="ADAL" clId="{4FB57563-E044-4BCE-A760-C52259ACB533}" dt="2025-03-27T16:47:12.519" v="457" actId="571"/>
          <ac:cxnSpMkLst>
            <pc:docMk/>
            <pc:sldMk cId="2804798793" sldId="2147473122"/>
            <ac:cxnSpMk id="109" creationId="{67581579-EAED-5215-15D4-C62EA82103AA}"/>
          </ac:cxnSpMkLst>
        </pc:cxnChg>
        <pc:cxnChg chg="add mod">
          <ac:chgData name="Shivanshu Sinha" userId="8c447c34-7259-4a22-91d1-3ae04bb7148f" providerId="ADAL" clId="{4FB57563-E044-4BCE-A760-C52259ACB533}" dt="2025-03-27T16:47:17.854" v="458" actId="571"/>
          <ac:cxnSpMkLst>
            <pc:docMk/>
            <pc:sldMk cId="2804798793" sldId="2147473122"/>
            <ac:cxnSpMk id="110" creationId="{306D2CBD-72A2-1EE5-F58F-5153B13F6DD2}"/>
          </ac:cxnSpMkLst>
        </pc:cxnChg>
        <pc:cxnChg chg="add mod">
          <ac:chgData name="Shivanshu Sinha" userId="8c447c34-7259-4a22-91d1-3ae04bb7148f" providerId="ADAL" clId="{4FB57563-E044-4BCE-A760-C52259ACB533}" dt="2025-03-27T16:47:19.857" v="459" actId="571"/>
          <ac:cxnSpMkLst>
            <pc:docMk/>
            <pc:sldMk cId="2804798793" sldId="2147473122"/>
            <ac:cxnSpMk id="111" creationId="{846206F2-D46C-F88C-52E9-472A4CA99BF0}"/>
          </ac:cxnSpMkLst>
        </pc:cxnChg>
        <pc:cxnChg chg="add mod">
          <ac:chgData name="Shivanshu Sinha" userId="8c447c34-7259-4a22-91d1-3ae04bb7148f" providerId="ADAL" clId="{4FB57563-E044-4BCE-A760-C52259ACB533}" dt="2025-03-27T16:47:23.270" v="460" actId="571"/>
          <ac:cxnSpMkLst>
            <pc:docMk/>
            <pc:sldMk cId="2804798793" sldId="2147473122"/>
            <ac:cxnSpMk id="112" creationId="{1A9106C7-8A59-19D9-EF9C-5BAA0E6F9858}"/>
          </ac:cxnSpMkLst>
        </pc:cxnChg>
      </pc:sldChg>
      <pc:sldChg chg="addSp delSp modSp add mod">
        <pc:chgData name="Shivanshu Sinha" userId="8c447c34-7259-4a22-91d1-3ae04bb7148f" providerId="ADAL" clId="{4FB57563-E044-4BCE-A760-C52259ACB533}" dt="2025-03-28T18:33:30.008" v="49525" actId="14100"/>
        <pc:sldMkLst>
          <pc:docMk/>
          <pc:sldMk cId="667729944" sldId="2147473123"/>
        </pc:sldMkLst>
        <pc:spChg chg="mod ord">
          <ac:chgData name="Shivanshu Sinha" userId="8c447c34-7259-4a22-91d1-3ae04bb7148f" providerId="ADAL" clId="{4FB57563-E044-4BCE-A760-C52259ACB533}" dt="2025-03-28T16:44:28.523" v="45708"/>
          <ac:spMkLst>
            <pc:docMk/>
            <pc:sldMk cId="667729944" sldId="2147473123"/>
            <ac:spMk id="6" creationId="{F1A53AA6-1EA7-14C2-9D9A-E43BCA5221DB}"/>
          </ac:spMkLst>
        </pc:spChg>
        <pc:spChg chg="mod ord">
          <ac:chgData name="Shivanshu Sinha" userId="8c447c34-7259-4a22-91d1-3ae04bb7148f" providerId="ADAL" clId="{4FB57563-E044-4BCE-A760-C52259ACB533}" dt="2025-03-28T16:44:28.523" v="45706"/>
          <ac:spMkLst>
            <pc:docMk/>
            <pc:sldMk cId="667729944" sldId="2147473123"/>
            <ac:spMk id="11" creationId="{F4CB8C18-D0C8-81A7-489B-90C47FE6D5C5}"/>
          </ac:spMkLst>
        </pc:spChg>
        <pc:spChg chg="mod ord">
          <ac:chgData name="Shivanshu Sinha" userId="8c447c34-7259-4a22-91d1-3ae04bb7148f" providerId="ADAL" clId="{4FB57563-E044-4BCE-A760-C52259ACB533}" dt="2025-03-28T18:33:30.008" v="49525" actId="14100"/>
          <ac:spMkLst>
            <pc:docMk/>
            <pc:sldMk cId="667729944" sldId="2147473123"/>
            <ac:spMk id="277" creationId="{A0D6557B-C774-EF40-2F3E-F4B2203CEE4B}"/>
          </ac:spMkLst>
        </pc:spChg>
        <pc:spChg chg="add mod ord">
          <ac:chgData name="Shivanshu Sinha" userId="8c447c34-7259-4a22-91d1-3ae04bb7148f" providerId="ADAL" clId="{4FB57563-E044-4BCE-A760-C52259ACB533}" dt="2025-03-28T16:44:28.523" v="45713"/>
          <ac:spMkLst>
            <pc:docMk/>
            <pc:sldMk cId="667729944" sldId="2147473123"/>
            <ac:spMk id="287" creationId="{79792CEC-9332-76FD-ACC8-89163A6C4290}"/>
          </ac:spMkLst>
        </pc:spChg>
        <pc:spChg chg="add mod">
          <ac:chgData name="Shivanshu Sinha" userId="8c447c34-7259-4a22-91d1-3ae04bb7148f" providerId="ADAL" clId="{4FB57563-E044-4BCE-A760-C52259ACB533}" dt="2025-03-28T16:44:28.523" v="45717"/>
          <ac:spMkLst>
            <pc:docMk/>
            <pc:sldMk cId="667729944" sldId="2147473123"/>
            <ac:spMk id="290" creationId="{4A309B4E-A84C-ADAD-EC24-D4611D982183}"/>
          </ac:spMkLst>
        </pc:spChg>
        <pc:spChg chg="add mod">
          <ac:chgData name="Shivanshu Sinha" userId="8c447c34-7259-4a22-91d1-3ae04bb7148f" providerId="ADAL" clId="{4FB57563-E044-4BCE-A760-C52259ACB533}" dt="2025-03-28T16:44:28.523" v="45718"/>
          <ac:spMkLst>
            <pc:docMk/>
            <pc:sldMk cId="667729944" sldId="2147473123"/>
            <ac:spMk id="291" creationId="{BE8779BE-41FC-C9C2-5B73-106BCFE1815C}"/>
          </ac:spMkLst>
        </pc:spChg>
        <pc:spChg chg="add mod">
          <ac:chgData name="Shivanshu Sinha" userId="8c447c34-7259-4a22-91d1-3ae04bb7148f" providerId="ADAL" clId="{4FB57563-E044-4BCE-A760-C52259ACB533}" dt="2025-03-28T16:44:28.523" v="45719"/>
          <ac:spMkLst>
            <pc:docMk/>
            <pc:sldMk cId="667729944" sldId="2147473123"/>
            <ac:spMk id="292" creationId="{6825B6FE-A201-7DB7-F814-38272F92CAA9}"/>
          </ac:spMkLst>
        </pc:spChg>
        <pc:spChg chg="add mod">
          <ac:chgData name="Shivanshu Sinha" userId="8c447c34-7259-4a22-91d1-3ae04bb7148f" providerId="ADAL" clId="{4FB57563-E044-4BCE-A760-C52259ACB533}" dt="2025-03-28T16:44:28.538" v="45720"/>
          <ac:spMkLst>
            <pc:docMk/>
            <pc:sldMk cId="667729944" sldId="2147473123"/>
            <ac:spMk id="293" creationId="{B5D2A248-79CE-765C-CB1E-084BB7499C52}"/>
          </ac:spMkLst>
        </pc:spChg>
        <pc:spChg chg="add mod">
          <ac:chgData name="Shivanshu Sinha" userId="8c447c34-7259-4a22-91d1-3ae04bb7148f" providerId="ADAL" clId="{4FB57563-E044-4BCE-A760-C52259ACB533}" dt="2025-03-28T16:44:28.538" v="45721"/>
          <ac:spMkLst>
            <pc:docMk/>
            <pc:sldMk cId="667729944" sldId="2147473123"/>
            <ac:spMk id="294" creationId="{E9D6400C-9162-E8BD-0231-0C09ED2EE1BC}"/>
          </ac:spMkLst>
        </pc:spChg>
        <pc:spChg chg="add mod">
          <ac:chgData name="Shivanshu Sinha" userId="8c447c34-7259-4a22-91d1-3ae04bb7148f" providerId="ADAL" clId="{4FB57563-E044-4BCE-A760-C52259ACB533}" dt="2025-03-28T16:44:28.538" v="45722"/>
          <ac:spMkLst>
            <pc:docMk/>
            <pc:sldMk cId="667729944" sldId="2147473123"/>
            <ac:spMk id="295" creationId="{CF9774DB-67A9-F979-8562-93614A2B580D}"/>
          </ac:spMkLst>
        </pc:spChg>
        <pc:spChg chg="add mod">
          <ac:chgData name="Shivanshu Sinha" userId="8c447c34-7259-4a22-91d1-3ae04bb7148f" providerId="ADAL" clId="{4FB57563-E044-4BCE-A760-C52259ACB533}" dt="2025-03-28T16:44:28.538" v="45723"/>
          <ac:spMkLst>
            <pc:docMk/>
            <pc:sldMk cId="667729944" sldId="2147473123"/>
            <ac:spMk id="296" creationId="{DD3BBD24-21D3-A99C-E1F2-00C82E432082}"/>
          </ac:spMkLst>
        </pc:spChg>
        <pc:spChg chg="add mod ord">
          <ac:chgData name="Shivanshu Sinha" userId="8c447c34-7259-4a22-91d1-3ae04bb7148f" providerId="ADAL" clId="{4FB57563-E044-4BCE-A760-C52259ACB533}" dt="2025-03-28T16:44:28.538" v="45740"/>
          <ac:spMkLst>
            <pc:docMk/>
            <pc:sldMk cId="667729944" sldId="2147473123"/>
            <ac:spMk id="297" creationId="{F80D2008-4DA7-A43A-A20B-873C87A11929}"/>
          </ac:spMkLst>
        </pc:spChg>
        <pc:spChg chg="add mod">
          <ac:chgData name="Shivanshu Sinha" userId="8c447c34-7259-4a22-91d1-3ae04bb7148f" providerId="ADAL" clId="{4FB57563-E044-4BCE-A760-C52259ACB533}" dt="2025-03-28T16:44:28.538" v="45724"/>
          <ac:spMkLst>
            <pc:docMk/>
            <pc:sldMk cId="667729944" sldId="2147473123"/>
            <ac:spMk id="304" creationId="{BC23266D-F762-BBA7-3E25-59C58B4A192D}"/>
          </ac:spMkLst>
        </pc:spChg>
        <pc:spChg chg="add mod">
          <ac:chgData name="Shivanshu Sinha" userId="8c447c34-7259-4a22-91d1-3ae04bb7148f" providerId="ADAL" clId="{4FB57563-E044-4BCE-A760-C52259ACB533}" dt="2025-03-28T16:44:28.538" v="45725"/>
          <ac:spMkLst>
            <pc:docMk/>
            <pc:sldMk cId="667729944" sldId="2147473123"/>
            <ac:spMk id="305" creationId="{12D958BE-1B4A-8BBA-26E6-D0592E32311C}"/>
          </ac:spMkLst>
        </pc:spChg>
        <pc:spChg chg="add mod">
          <ac:chgData name="Shivanshu Sinha" userId="8c447c34-7259-4a22-91d1-3ae04bb7148f" providerId="ADAL" clId="{4FB57563-E044-4BCE-A760-C52259ACB533}" dt="2025-03-28T16:44:28.538" v="45726"/>
          <ac:spMkLst>
            <pc:docMk/>
            <pc:sldMk cId="667729944" sldId="2147473123"/>
            <ac:spMk id="306" creationId="{45F7A1DF-E2E2-4C30-2FC4-A404B5CA0C27}"/>
          </ac:spMkLst>
        </pc:spChg>
        <pc:spChg chg="add mod">
          <ac:chgData name="Shivanshu Sinha" userId="8c447c34-7259-4a22-91d1-3ae04bb7148f" providerId="ADAL" clId="{4FB57563-E044-4BCE-A760-C52259ACB533}" dt="2025-03-28T16:44:28.538" v="45727"/>
          <ac:spMkLst>
            <pc:docMk/>
            <pc:sldMk cId="667729944" sldId="2147473123"/>
            <ac:spMk id="307" creationId="{D0A9A351-A35B-0318-A174-3EE8DD081B74}"/>
          </ac:spMkLst>
        </pc:spChg>
        <pc:spChg chg="add mod">
          <ac:chgData name="Shivanshu Sinha" userId="8c447c34-7259-4a22-91d1-3ae04bb7148f" providerId="ADAL" clId="{4FB57563-E044-4BCE-A760-C52259ACB533}" dt="2025-03-28T16:44:28.538" v="45728"/>
          <ac:spMkLst>
            <pc:docMk/>
            <pc:sldMk cId="667729944" sldId="2147473123"/>
            <ac:spMk id="315" creationId="{249AE8F8-520F-998D-733F-CA7FEE4BA034}"/>
          </ac:spMkLst>
        </pc:spChg>
        <pc:spChg chg="add mod">
          <ac:chgData name="Shivanshu Sinha" userId="8c447c34-7259-4a22-91d1-3ae04bb7148f" providerId="ADAL" clId="{4FB57563-E044-4BCE-A760-C52259ACB533}" dt="2025-03-28T16:44:28.538" v="45729"/>
          <ac:spMkLst>
            <pc:docMk/>
            <pc:sldMk cId="667729944" sldId="2147473123"/>
            <ac:spMk id="323" creationId="{9E8B2846-30E8-FC51-0510-B63EF7C9A4C5}"/>
          </ac:spMkLst>
        </pc:spChg>
        <pc:spChg chg="add mod">
          <ac:chgData name="Shivanshu Sinha" userId="8c447c34-7259-4a22-91d1-3ae04bb7148f" providerId="ADAL" clId="{4FB57563-E044-4BCE-A760-C52259ACB533}" dt="2025-03-28T16:44:28.538" v="45730"/>
          <ac:spMkLst>
            <pc:docMk/>
            <pc:sldMk cId="667729944" sldId="2147473123"/>
            <ac:spMk id="324" creationId="{0536973F-2EC0-C498-CE28-1E18E85C608C}"/>
          </ac:spMkLst>
        </pc:spChg>
        <pc:spChg chg="add mod">
          <ac:chgData name="Shivanshu Sinha" userId="8c447c34-7259-4a22-91d1-3ae04bb7148f" providerId="ADAL" clId="{4FB57563-E044-4BCE-A760-C52259ACB533}" dt="2025-03-28T16:44:28.538" v="45731"/>
          <ac:spMkLst>
            <pc:docMk/>
            <pc:sldMk cId="667729944" sldId="2147473123"/>
            <ac:spMk id="325" creationId="{4DD7744C-8885-5DE9-D968-D9C65F34B8C0}"/>
          </ac:spMkLst>
        </pc:spChg>
        <pc:spChg chg="add mod">
          <ac:chgData name="Shivanshu Sinha" userId="8c447c34-7259-4a22-91d1-3ae04bb7148f" providerId="ADAL" clId="{4FB57563-E044-4BCE-A760-C52259ACB533}" dt="2025-03-28T16:44:28.538" v="45732"/>
          <ac:spMkLst>
            <pc:docMk/>
            <pc:sldMk cId="667729944" sldId="2147473123"/>
            <ac:spMk id="326" creationId="{A96D3A62-BC4B-A79A-AC32-5BFD8BBEEEE6}"/>
          </ac:spMkLst>
        </pc:spChg>
        <pc:spChg chg="add mod">
          <ac:chgData name="Shivanshu Sinha" userId="8c447c34-7259-4a22-91d1-3ae04bb7148f" providerId="ADAL" clId="{4FB57563-E044-4BCE-A760-C52259ACB533}" dt="2025-03-28T16:44:28.538" v="45733"/>
          <ac:spMkLst>
            <pc:docMk/>
            <pc:sldMk cId="667729944" sldId="2147473123"/>
            <ac:spMk id="327" creationId="{382586A7-039C-3AB6-A8AA-4DB668DDB0C0}"/>
          </ac:spMkLst>
        </pc:spChg>
        <pc:spChg chg="add mod">
          <ac:chgData name="Shivanshu Sinha" userId="8c447c34-7259-4a22-91d1-3ae04bb7148f" providerId="ADAL" clId="{4FB57563-E044-4BCE-A760-C52259ACB533}" dt="2025-03-28T16:44:28.538" v="45734"/>
          <ac:spMkLst>
            <pc:docMk/>
            <pc:sldMk cId="667729944" sldId="2147473123"/>
            <ac:spMk id="328" creationId="{333BD3E5-F1EA-CFD2-13BD-6C2867730028}"/>
          </ac:spMkLst>
        </pc:spChg>
        <pc:spChg chg="add mod">
          <ac:chgData name="Shivanshu Sinha" userId="8c447c34-7259-4a22-91d1-3ae04bb7148f" providerId="ADAL" clId="{4FB57563-E044-4BCE-A760-C52259ACB533}" dt="2025-03-28T16:44:28.538" v="45735"/>
          <ac:spMkLst>
            <pc:docMk/>
            <pc:sldMk cId="667729944" sldId="2147473123"/>
            <ac:spMk id="329" creationId="{0E241E96-E01A-994F-684C-515BFBCA75D9}"/>
          </ac:spMkLst>
        </pc:spChg>
        <pc:spChg chg="add mod">
          <ac:chgData name="Shivanshu Sinha" userId="8c447c34-7259-4a22-91d1-3ae04bb7148f" providerId="ADAL" clId="{4FB57563-E044-4BCE-A760-C52259ACB533}" dt="2025-03-28T16:44:28.538" v="45736"/>
          <ac:spMkLst>
            <pc:docMk/>
            <pc:sldMk cId="667729944" sldId="2147473123"/>
            <ac:spMk id="330" creationId="{25866CFF-D273-012B-AD28-D0FFDFB04E8B}"/>
          </ac:spMkLst>
        </pc:spChg>
        <pc:spChg chg="add mod">
          <ac:chgData name="Shivanshu Sinha" userId="8c447c34-7259-4a22-91d1-3ae04bb7148f" providerId="ADAL" clId="{4FB57563-E044-4BCE-A760-C52259ACB533}" dt="2025-03-28T16:44:28.538" v="45737"/>
          <ac:spMkLst>
            <pc:docMk/>
            <pc:sldMk cId="667729944" sldId="2147473123"/>
            <ac:spMk id="331" creationId="{2B0028E5-E00E-257C-2561-CF1493A9ADC5}"/>
          </ac:spMkLst>
        </pc:spChg>
        <pc:spChg chg="add mod">
          <ac:chgData name="Shivanshu Sinha" userId="8c447c34-7259-4a22-91d1-3ae04bb7148f" providerId="ADAL" clId="{4FB57563-E044-4BCE-A760-C52259ACB533}" dt="2025-03-28T16:44:28.538" v="45738"/>
          <ac:spMkLst>
            <pc:docMk/>
            <pc:sldMk cId="667729944" sldId="2147473123"/>
            <ac:spMk id="332" creationId="{F000A268-6E45-F6BD-3B91-0D49837A0C6C}"/>
          </ac:spMkLst>
        </pc:spChg>
        <pc:spChg chg="add mod">
          <ac:chgData name="Shivanshu Sinha" userId="8c447c34-7259-4a22-91d1-3ae04bb7148f" providerId="ADAL" clId="{4FB57563-E044-4BCE-A760-C52259ACB533}" dt="2025-03-28T16:44:28.538" v="45742"/>
          <ac:spMkLst>
            <pc:docMk/>
            <pc:sldMk cId="667729944" sldId="2147473123"/>
            <ac:spMk id="675" creationId="{EB02CC8B-B33B-16C9-A97E-2E854DCD351F}"/>
          </ac:spMkLst>
        </pc:spChg>
        <pc:spChg chg="add mod">
          <ac:chgData name="Shivanshu Sinha" userId="8c447c34-7259-4a22-91d1-3ae04bb7148f" providerId="ADAL" clId="{4FB57563-E044-4BCE-A760-C52259ACB533}" dt="2025-03-28T16:44:28.538" v="45743"/>
          <ac:spMkLst>
            <pc:docMk/>
            <pc:sldMk cId="667729944" sldId="2147473123"/>
            <ac:spMk id="676" creationId="{E5208C57-8685-F422-414E-F791128689DD}"/>
          </ac:spMkLst>
        </pc:spChg>
        <pc:spChg chg="add mod">
          <ac:chgData name="Shivanshu Sinha" userId="8c447c34-7259-4a22-91d1-3ae04bb7148f" providerId="ADAL" clId="{4FB57563-E044-4BCE-A760-C52259ACB533}" dt="2025-03-28T16:44:28.538" v="45744"/>
          <ac:spMkLst>
            <pc:docMk/>
            <pc:sldMk cId="667729944" sldId="2147473123"/>
            <ac:spMk id="677" creationId="{2E977029-BF8C-B02F-6170-ECCBD15305E9}"/>
          </ac:spMkLst>
        </pc:spChg>
        <pc:spChg chg="add mod">
          <ac:chgData name="Shivanshu Sinha" userId="8c447c34-7259-4a22-91d1-3ae04bb7148f" providerId="ADAL" clId="{4FB57563-E044-4BCE-A760-C52259ACB533}" dt="2025-03-28T16:44:28.538" v="45745"/>
          <ac:spMkLst>
            <pc:docMk/>
            <pc:sldMk cId="667729944" sldId="2147473123"/>
            <ac:spMk id="681" creationId="{FBAE1D39-040A-A7D9-DE33-B9B0F944EFEB}"/>
          </ac:spMkLst>
        </pc:spChg>
        <pc:spChg chg="add mod">
          <ac:chgData name="Shivanshu Sinha" userId="8c447c34-7259-4a22-91d1-3ae04bb7148f" providerId="ADAL" clId="{4FB57563-E044-4BCE-A760-C52259ACB533}" dt="2025-03-28T16:44:28.554" v="45746"/>
          <ac:spMkLst>
            <pc:docMk/>
            <pc:sldMk cId="667729944" sldId="2147473123"/>
            <ac:spMk id="682" creationId="{4177CC26-B63E-5939-1BD2-B33AD41EE7CF}"/>
          </ac:spMkLst>
        </pc:spChg>
        <pc:spChg chg="add mod ord">
          <ac:chgData name="Shivanshu Sinha" userId="8c447c34-7259-4a22-91d1-3ae04bb7148f" providerId="ADAL" clId="{4FB57563-E044-4BCE-A760-C52259ACB533}" dt="2025-03-28T16:44:28.554" v="45748"/>
          <ac:spMkLst>
            <pc:docMk/>
            <pc:sldMk cId="667729944" sldId="2147473123"/>
            <ac:spMk id="684" creationId="{ED8C3F97-E9D6-30CF-3602-552EEE56E01A}"/>
          </ac:spMkLst>
        </pc:spChg>
        <pc:spChg chg="add mod ord">
          <ac:chgData name="Shivanshu Sinha" userId="8c447c34-7259-4a22-91d1-3ae04bb7148f" providerId="ADAL" clId="{4FB57563-E044-4BCE-A760-C52259ACB533}" dt="2025-03-28T16:47:10.739" v="45819" actId="13822"/>
          <ac:spMkLst>
            <pc:docMk/>
            <pc:sldMk cId="667729944" sldId="2147473123"/>
            <ac:spMk id="697" creationId="{81852B9D-8011-5585-E5DB-8F3B0F21B8A0}"/>
          </ac:spMkLst>
        </pc:spChg>
        <pc:spChg chg="add mod ord">
          <ac:chgData name="Shivanshu Sinha" userId="8c447c34-7259-4a22-91d1-3ae04bb7148f" providerId="ADAL" clId="{4FB57563-E044-4BCE-A760-C52259ACB533}" dt="2025-03-28T17:44:10.152" v="48843" actId="14100"/>
          <ac:spMkLst>
            <pc:docMk/>
            <pc:sldMk cId="667729944" sldId="2147473123"/>
            <ac:spMk id="702" creationId="{D5A57B8C-BC99-02C2-967E-936C103C1695}"/>
          </ac:spMkLst>
        </pc:spChg>
        <pc:spChg chg="add mod ord">
          <ac:chgData name="Shivanshu Sinha" userId="8c447c34-7259-4a22-91d1-3ae04bb7148f" providerId="ADAL" clId="{4FB57563-E044-4BCE-A760-C52259ACB533}" dt="2025-03-28T16:44:28.554" v="45750"/>
          <ac:spMkLst>
            <pc:docMk/>
            <pc:sldMk cId="667729944" sldId="2147473123"/>
            <ac:spMk id="722" creationId="{49718764-521B-25B8-60BD-6E78A15B111D}"/>
          </ac:spMkLst>
        </pc:spChg>
        <pc:spChg chg="add mod">
          <ac:chgData name="Shivanshu Sinha" userId="8c447c34-7259-4a22-91d1-3ae04bb7148f" providerId="ADAL" clId="{4FB57563-E044-4BCE-A760-C52259ACB533}" dt="2025-03-28T17:40:30.805" v="48841" actId="14100"/>
          <ac:spMkLst>
            <pc:docMk/>
            <pc:sldMk cId="667729944" sldId="2147473123"/>
            <ac:spMk id="736" creationId="{A81CA1A6-BF50-BD6C-26A7-DE4BBF749856}"/>
          </ac:spMkLst>
        </pc:spChg>
        <pc:spChg chg="add mod">
          <ac:chgData name="Shivanshu Sinha" userId="8c447c34-7259-4a22-91d1-3ae04bb7148f" providerId="ADAL" clId="{4FB57563-E044-4BCE-A760-C52259ACB533}" dt="2025-03-28T16:46:15.562" v="45802" actId="1076"/>
          <ac:spMkLst>
            <pc:docMk/>
            <pc:sldMk cId="667729944" sldId="2147473123"/>
            <ac:spMk id="738" creationId="{B734BFA6-C6C8-0766-B6E0-2AA01BF35E7F}"/>
          </ac:spMkLst>
        </pc:spChg>
        <pc:spChg chg="add mod">
          <ac:chgData name="Shivanshu Sinha" userId="8c447c34-7259-4a22-91d1-3ae04bb7148f" providerId="ADAL" clId="{4FB57563-E044-4BCE-A760-C52259ACB533}" dt="2025-03-28T16:46:44.301" v="45812" actId="14100"/>
          <ac:spMkLst>
            <pc:docMk/>
            <pc:sldMk cId="667729944" sldId="2147473123"/>
            <ac:spMk id="740" creationId="{A5D51E08-0978-F775-DFC6-7E690CADA1AF}"/>
          </ac:spMkLst>
        </pc:spChg>
        <pc:spChg chg="add mod">
          <ac:chgData name="Shivanshu Sinha" userId="8c447c34-7259-4a22-91d1-3ae04bb7148f" providerId="ADAL" clId="{4FB57563-E044-4BCE-A760-C52259ACB533}" dt="2025-03-28T16:46:32.239" v="45810" actId="20577"/>
          <ac:spMkLst>
            <pc:docMk/>
            <pc:sldMk cId="667729944" sldId="2147473123"/>
            <ac:spMk id="741" creationId="{4F85C6D0-5ECC-2F72-C8EB-47A07750CF8F}"/>
          </ac:spMkLst>
        </pc:spChg>
        <pc:spChg chg="add mod">
          <ac:chgData name="Shivanshu Sinha" userId="8c447c34-7259-4a22-91d1-3ae04bb7148f" providerId="ADAL" clId="{4FB57563-E044-4BCE-A760-C52259ACB533}" dt="2025-03-28T16:46:45.658" v="45813" actId="14100"/>
          <ac:spMkLst>
            <pc:docMk/>
            <pc:sldMk cId="667729944" sldId="2147473123"/>
            <ac:spMk id="742" creationId="{3190EA6B-8DAF-4563-253D-24144267486E}"/>
          </ac:spMkLst>
        </pc:spChg>
        <pc:graphicFrameChg chg="mod">
          <ac:chgData name="Shivanshu Sinha" userId="8c447c34-7259-4a22-91d1-3ae04bb7148f" providerId="ADAL" clId="{4FB57563-E044-4BCE-A760-C52259ACB533}" dt="2025-03-28T16:44:28.523" v="45711"/>
          <ac:graphicFrameMkLst>
            <pc:docMk/>
            <pc:sldMk cId="667729944" sldId="2147473123"/>
            <ac:graphicFrameMk id="8" creationId="{86F01027-8133-8206-7919-415BFD585878}"/>
          </ac:graphicFrameMkLst>
        </pc:graphicFrameChg>
        <pc:graphicFrameChg chg="mod">
          <ac:chgData name="Shivanshu Sinha" userId="8c447c34-7259-4a22-91d1-3ae04bb7148f" providerId="ADAL" clId="{4FB57563-E044-4BCE-A760-C52259ACB533}" dt="2025-03-28T16:44:28.554" v="45756"/>
          <ac:graphicFrameMkLst>
            <pc:docMk/>
            <pc:sldMk cId="667729944" sldId="2147473123"/>
            <ac:graphicFrameMk id="13" creationId="{860C0220-886F-5342-2FE1-9A048BF7108B}"/>
          </ac:graphicFrameMkLst>
        </pc:graphicFrameChg>
        <pc:graphicFrameChg chg="add mod">
          <ac:chgData name="Shivanshu Sinha" userId="8c447c34-7259-4a22-91d1-3ae04bb7148f" providerId="ADAL" clId="{4FB57563-E044-4BCE-A760-C52259ACB533}" dt="2025-03-28T16:44:28.523" v="45714"/>
          <ac:graphicFrameMkLst>
            <pc:docMk/>
            <pc:sldMk cId="667729944" sldId="2147473123"/>
            <ac:graphicFrameMk id="731" creationId="{CAE5F292-8317-4EFC-741D-B5F8072EC157}"/>
          </ac:graphicFrameMkLst>
        </pc:graphicFrameChg>
        <pc:graphicFrameChg chg="add mod">
          <ac:chgData name="Shivanshu Sinha" userId="8c447c34-7259-4a22-91d1-3ae04bb7148f" providerId="ADAL" clId="{4FB57563-E044-4BCE-A760-C52259ACB533}" dt="2025-03-28T16:44:28.538" v="45741"/>
          <ac:graphicFrameMkLst>
            <pc:docMk/>
            <pc:sldMk cId="667729944" sldId="2147473123"/>
            <ac:graphicFrameMk id="735" creationId="{A4BDDC39-A7DD-1858-09FB-E3B8460DD3AE}"/>
          </ac:graphicFrameMkLst>
        </pc:graphicFrameChg>
        <pc:picChg chg="add mod">
          <ac:chgData name="Shivanshu Sinha" userId="8c447c34-7259-4a22-91d1-3ae04bb7148f" providerId="ADAL" clId="{4FB57563-E044-4BCE-A760-C52259ACB533}" dt="2025-03-28T16:46:11.874" v="45800" actId="1076"/>
          <ac:picMkLst>
            <pc:docMk/>
            <pc:sldMk cId="667729944" sldId="2147473123"/>
            <ac:picMk id="737" creationId="{C086CFE1-4A62-4FE3-3F95-2FB3C8048B15}"/>
          </ac:picMkLst>
        </pc:picChg>
        <pc:cxnChg chg="mod ord">
          <ac:chgData name="Shivanshu Sinha" userId="8c447c34-7259-4a22-91d1-3ae04bb7148f" providerId="ADAL" clId="{4FB57563-E044-4BCE-A760-C52259ACB533}" dt="2025-03-28T16:44:28.523" v="45716"/>
          <ac:cxnSpMkLst>
            <pc:docMk/>
            <pc:sldMk cId="667729944" sldId="2147473123"/>
            <ac:cxnSpMk id="289" creationId="{FC2AE143-93C4-80FB-D7A9-A2C29C2B8CBC}"/>
          </ac:cxnSpMkLst>
        </pc:cxnChg>
      </pc:sldChg>
      <pc:sldChg chg="del">
        <pc:chgData name="Shivanshu Sinha" userId="8c447c34-7259-4a22-91d1-3ae04bb7148f" providerId="ADAL" clId="{4FB57563-E044-4BCE-A760-C52259ACB533}" dt="2025-03-27T17:14:24.172" v="9593" actId="47"/>
        <pc:sldMkLst>
          <pc:docMk/>
          <pc:sldMk cId="746208853" sldId="2147473123"/>
        </pc:sldMkLst>
      </pc:sldChg>
      <pc:sldChg chg="addSp delSp modSp add del mod">
        <pc:chgData name="Shivanshu Sinha" userId="8c447c34-7259-4a22-91d1-3ae04bb7148f" providerId="ADAL" clId="{4FB57563-E044-4BCE-A760-C52259ACB533}" dt="2025-03-27T16:56:08.484" v="9547" actId="2696"/>
        <pc:sldMkLst>
          <pc:docMk/>
          <pc:sldMk cId="932989943" sldId="2147473124"/>
        </pc:sldMkLst>
      </pc:sldChg>
      <pc:sldChg chg="add">
        <pc:chgData name="Shivanshu Sinha" userId="8c447c34-7259-4a22-91d1-3ae04bb7148f" providerId="ADAL" clId="{4FB57563-E044-4BCE-A760-C52259ACB533}" dt="2025-03-28T18:08:14.318" v="48980" actId="2890"/>
        <pc:sldMkLst>
          <pc:docMk/>
          <pc:sldMk cId="1051041751" sldId="2147473124"/>
        </pc:sldMkLst>
      </pc:sldChg>
      <pc:sldChg chg="new del">
        <pc:chgData name="Shivanshu Sinha" userId="8c447c34-7259-4a22-91d1-3ae04bb7148f" providerId="ADAL" clId="{4FB57563-E044-4BCE-A760-C52259ACB533}" dt="2025-03-28T18:08:08.866" v="48979" actId="680"/>
        <pc:sldMkLst>
          <pc:docMk/>
          <pc:sldMk cId="2565645749" sldId="2147473124"/>
        </pc:sldMkLst>
      </pc:sldChg>
      <pc:sldChg chg="addSp delSp modSp add mod">
        <pc:chgData name="Shivanshu Sinha" userId="8c447c34-7259-4a22-91d1-3ae04bb7148f" providerId="ADAL" clId="{4FB57563-E044-4BCE-A760-C52259ACB533}" dt="2025-03-29T13:58:25.670" v="50190" actId="113"/>
        <pc:sldMkLst>
          <pc:docMk/>
          <pc:sldMk cId="307896832" sldId="2147473125"/>
        </pc:sldMkLst>
        <pc:spChg chg="add mod">
          <ac:chgData name="Shivanshu Sinha" userId="8c447c34-7259-4a22-91d1-3ae04bb7148f" providerId="ADAL" clId="{4FB57563-E044-4BCE-A760-C52259ACB533}" dt="2025-03-28T18:14:20.920" v="49083" actId="478"/>
          <ac:spMkLst>
            <pc:docMk/>
            <pc:sldMk cId="307896832" sldId="2147473125"/>
            <ac:spMk id="4" creationId="{CB370AFC-2F6A-7BF9-4255-81915426DF79}"/>
          </ac:spMkLst>
        </pc:spChg>
        <pc:spChg chg="mod">
          <ac:chgData name="Shivanshu Sinha" userId="8c447c34-7259-4a22-91d1-3ae04bb7148f" providerId="ADAL" clId="{4FB57563-E044-4BCE-A760-C52259ACB533}" dt="2025-03-29T13:56:41.637" v="50185" actId="14100"/>
          <ac:spMkLst>
            <pc:docMk/>
            <pc:sldMk cId="307896832" sldId="2147473125"/>
            <ac:spMk id="5" creationId="{0D29483F-D105-A8BF-6B14-7E6516F5E4F4}"/>
          </ac:spMkLst>
        </pc:spChg>
        <pc:spChg chg="add mod">
          <ac:chgData name="Shivanshu Sinha" userId="8c447c34-7259-4a22-91d1-3ae04bb7148f" providerId="ADAL" clId="{4FB57563-E044-4BCE-A760-C52259ACB533}" dt="2025-03-29T13:56:18.224" v="50183" actId="1076"/>
          <ac:spMkLst>
            <pc:docMk/>
            <pc:sldMk cId="307896832" sldId="2147473125"/>
            <ac:spMk id="7" creationId="{4BBFBCBF-764A-B8FC-0DA7-B177BC31C8A0}"/>
          </ac:spMkLst>
        </pc:spChg>
        <pc:spChg chg="mod">
          <ac:chgData name="Shivanshu Sinha" userId="8c447c34-7259-4a22-91d1-3ae04bb7148f" providerId="ADAL" clId="{4FB57563-E044-4BCE-A760-C52259ACB533}" dt="2025-03-28T18:30:37.517" v="49337" actId="20577"/>
          <ac:spMkLst>
            <pc:docMk/>
            <pc:sldMk cId="307896832" sldId="2147473125"/>
            <ac:spMk id="8" creationId="{0EED0601-7370-1F8B-2364-FEE3DEEFB8A1}"/>
          </ac:spMkLst>
        </pc:spChg>
        <pc:spChg chg="mod">
          <ac:chgData name="Shivanshu Sinha" userId="8c447c34-7259-4a22-91d1-3ae04bb7148f" providerId="ADAL" clId="{4FB57563-E044-4BCE-A760-C52259ACB533}" dt="2025-03-29T13:55:48.476" v="50172" actId="14100"/>
          <ac:spMkLst>
            <pc:docMk/>
            <pc:sldMk cId="307896832" sldId="2147473125"/>
            <ac:spMk id="11" creationId="{E801D134-B141-64A0-009F-C316C30CEC63}"/>
          </ac:spMkLst>
        </pc:spChg>
        <pc:spChg chg="add mod">
          <ac:chgData name="Shivanshu Sinha" userId="8c447c34-7259-4a22-91d1-3ae04bb7148f" providerId="ADAL" clId="{4FB57563-E044-4BCE-A760-C52259ACB533}" dt="2025-03-29T13:55:04.027" v="50163" actId="1076"/>
          <ac:spMkLst>
            <pc:docMk/>
            <pc:sldMk cId="307896832" sldId="2147473125"/>
            <ac:spMk id="13" creationId="{1958E199-81B3-E48B-BD25-14AF6A9C086E}"/>
          </ac:spMkLst>
        </pc:spChg>
        <pc:spChg chg="add mod">
          <ac:chgData name="Shivanshu Sinha" userId="8c447c34-7259-4a22-91d1-3ae04bb7148f" providerId="ADAL" clId="{4FB57563-E044-4BCE-A760-C52259ACB533}" dt="2025-03-29T13:55:39.160" v="50170" actId="403"/>
          <ac:spMkLst>
            <pc:docMk/>
            <pc:sldMk cId="307896832" sldId="2147473125"/>
            <ac:spMk id="15" creationId="{B95B4A5C-870B-2E65-7590-F37C8005FAE9}"/>
          </ac:spMkLst>
        </pc:spChg>
        <pc:spChg chg="add mod">
          <ac:chgData name="Shivanshu Sinha" userId="8c447c34-7259-4a22-91d1-3ae04bb7148f" providerId="ADAL" clId="{4FB57563-E044-4BCE-A760-C52259ACB533}" dt="2025-03-29T13:54:21.857" v="50144" actId="14100"/>
          <ac:spMkLst>
            <pc:docMk/>
            <pc:sldMk cId="307896832" sldId="2147473125"/>
            <ac:spMk id="16" creationId="{A49D9AC3-31BB-DE6B-ACEE-3212759554B3}"/>
          </ac:spMkLst>
        </pc:spChg>
        <pc:spChg chg="add mod">
          <ac:chgData name="Shivanshu Sinha" userId="8c447c34-7259-4a22-91d1-3ae04bb7148f" providerId="ADAL" clId="{4FB57563-E044-4BCE-A760-C52259ACB533}" dt="2025-03-29T13:54:11.065" v="50141" actId="14100"/>
          <ac:spMkLst>
            <pc:docMk/>
            <pc:sldMk cId="307896832" sldId="2147473125"/>
            <ac:spMk id="17" creationId="{E98AF426-0C99-F538-B5C3-0B1307E2A4C3}"/>
          </ac:spMkLst>
        </pc:spChg>
        <pc:spChg chg="add mod">
          <ac:chgData name="Shivanshu Sinha" userId="8c447c34-7259-4a22-91d1-3ae04bb7148f" providerId="ADAL" clId="{4FB57563-E044-4BCE-A760-C52259ACB533}" dt="2025-03-29T13:55:59.360" v="50178" actId="113"/>
          <ac:spMkLst>
            <pc:docMk/>
            <pc:sldMk cId="307896832" sldId="2147473125"/>
            <ac:spMk id="21" creationId="{B830FECC-144E-F95E-522B-70E0DFEEA512}"/>
          </ac:spMkLst>
        </pc:spChg>
        <pc:spChg chg="mod">
          <ac:chgData name="Shivanshu Sinha" userId="8c447c34-7259-4a22-91d1-3ae04bb7148f" providerId="ADAL" clId="{4FB57563-E044-4BCE-A760-C52259ACB533}" dt="2025-03-29T13:55:15.078" v="50165" actId="1076"/>
          <ac:spMkLst>
            <pc:docMk/>
            <pc:sldMk cId="307896832" sldId="2147473125"/>
            <ac:spMk id="23" creationId="{611FB23D-126D-9BCE-3E95-E702E9768B6F}"/>
          </ac:spMkLst>
        </pc:spChg>
        <pc:spChg chg="add mod">
          <ac:chgData name="Shivanshu Sinha" userId="8c447c34-7259-4a22-91d1-3ae04bb7148f" providerId="ADAL" clId="{4FB57563-E044-4BCE-A760-C52259ACB533}" dt="2025-03-29T13:56:12.189" v="50181" actId="1076"/>
          <ac:spMkLst>
            <pc:docMk/>
            <pc:sldMk cId="307896832" sldId="2147473125"/>
            <ac:spMk id="24" creationId="{17B27E59-F2F4-90DF-CF4A-DCE11134DAEC}"/>
          </ac:spMkLst>
        </pc:spChg>
        <pc:spChg chg="add mod">
          <ac:chgData name="Shivanshu Sinha" userId="8c447c34-7259-4a22-91d1-3ae04bb7148f" providerId="ADAL" clId="{4FB57563-E044-4BCE-A760-C52259ACB533}" dt="2025-03-29T13:58:25.670" v="50190" actId="113"/>
          <ac:spMkLst>
            <pc:docMk/>
            <pc:sldMk cId="307896832" sldId="2147473125"/>
            <ac:spMk id="34" creationId="{9B6488F8-80B9-DF18-8A24-A72A569EF711}"/>
          </ac:spMkLst>
        </pc:spChg>
        <pc:graphicFrameChg chg="mod">
          <ac:chgData name="Shivanshu Sinha" userId="8c447c34-7259-4a22-91d1-3ae04bb7148f" providerId="ADAL" clId="{4FB57563-E044-4BCE-A760-C52259ACB533}" dt="2025-03-28T18:14:28.967" v="49101"/>
          <ac:graphicFrameMkLst>
            <pc:docMk/>
            <pc:sldMk cId="307896832" sldId="2147473125"/>
            <ac:graphicFrameMk id="14" creationId="{8F51AC08-FD06-A6FA-FB06-09FF715652C3}"/>
          </ac:graphicFrameMkLst>
        </pc:graphicFrameChg>
        <pc:picChg chg="mod">
          <ac:chgData name="Shivanshu Sinha" userId="8c447c34-7259-4a22-91d1-3ae04bb7148f" providerId="ADAL" clId="{4FB57563-E044-4BCE-A760-C52259ACB533}" dt="2025-03-28T18:20:26.344" v="49205" actId="1038"/>
          <ac:picMkLst>
            <pc:docMk/>
            <pc:sldMk cId="307896832" sldId="2147473125"/>
            <ac:picMk id="18" creationId="{D440B7EF-D3F2-1CC6-45ED-39B763A158B7}"/>
          </ac:picMkLst>
        </pc:picChg>
        <pc:picChg chg="mod">
          <ac:chgData name="Shivanshu Sinha" userId="8c447c34-7259-4a22-91d1-3ae04bb7148f" providerId="ADAL" clId="{4FB57563-E044-4BCE-A760-C52259ACB533}" dt="2025-03-29T13:55:08.023" v="50164" actId="1076"/>
          <ac:picMkLst>
            <pc:docMk/>
            <pc:sldMk cId="307896832" sldId="2147473125"/>
            <ac:picMk id="19" creationId="{BCD42D4E-B0E9-68FD-632B-0A2A30E0F99D}"/>
          </ac:picMkLst>
        </pc:picChg>
        <pc:picChg chg="mod">
          <ac:chgData name="Shivanshu Sinha" userId="8c447c34-7259-4a22-91d1-3ae04bb7148f" providerId="ADAL" clId="{4FB57563-E044-4BCE-A760-C52259ACB533}" dt="2025-03-29T13:56:20.789" v="50184" actId="1076"/>
          <ac:picMkLst>
            <pc:docMk/>
            <pc:sldMk cId="307896832" sldId="2147473125"/>
            <ac:picMk id="20" creationId="{F7C0B7DA-91AD-8E75-4E6E-3BFAD6BB22D5}"/>
          </ac:picMkLst>
        </pc:picChg>
      </pc:sldChg>
      <pc:sldChg chg="addSp delSp modSp new mod ord">
        <pc:chgData name="Shivanshu Sinha" userId="8c447c34-7259-4a22-91d1-3ae04bb7148f" providerId="ADAL" clId="{4FB57563-E044-4BCE-A760-C52259ACB533}" dt="2025-03-29T14:01:00.891" v="50296"/>
        <pc:sldMkLst>
          <pc:docMk/>
          <pc:sldMk cId="355581539" sldId="2147473126"/>
        </pc:sldMkLst>
        <pc:spChg chg="mod">
          <ac:chgData name="Shivanshu Sinha" userId="8c447c34-7259-4a22-91d1-3ae04bb7148f" providerId="ADAL" clId="{4FB57563-E044-4BCE-A760-C52259ACB533}" dt="2025-03-29T14:01:00.875" v="50271" actId="948"/>
          <ac:spMkLst>
            <pc:docMk/>
            <pc:sldMk cId="355581539" sldId="2147473126"/>
            <ac:spMk id="2" creationId="{0AF2A483-3467-A5A1-C102-760459E552A4}"/>
          </ac:spMkLst>
        </pc:spChg>
        <pc:spChg chg="mod">
          <ac:chgData name="Shivanshu Sinha" userId="8c447c34-7259-4a22-91d1-3ae04bb7148f" providerId="ADAL" clId="{4FB57563-E044-4BCE-A760-C52259ACB533}" dt="2025-03-28T18:47:59.195" v="49608" actId="6549"/>
          <ac:spMkLst>
            <pc:docMk/>
            <pc:sldMk cId="355581539" sldId="2147473126"/>
            <ac:spMk id="3" creationId="{48FC0047-A7FF-DC3B-2C6F-1E1E797EF1D4}"/>
          </ac:spMkLst>
        </pc:spChg>
        <pc:graphicFrameChg chg="add mod ord modVis">
          <ac:chgData name="Shivanshu Sinha" userId="8c447c34-7259-4a22-91d1-3ae04bb7148f" providerId="ADAL" clId="{4FB57563-E044-4BCE-A760-C52259ACB533}" dt="2025-03-29T14:01:00.891" v="50296"/>
          <ac:graphicFrameMkLst>
            <pc:docMk/>
            <pc:sldMk cId="355581539" sldId="2147473126"/>
            <ac:graphicFrameMk id="5" creationId="{EBAC06A3-0AE6-78B3-FFF4-E2EC969BE84B}"/>
          </ac:graphicFrameMkLst>
        </pc:graphicFrameChg>
      </pc:sldChg>
      <pc:sldChg chg="addSp delSp modSp add mod">
        <pc:chgData name="Shivanshu Sinha" userId="8c447c34-7259-4a22-91d1-3ae04bb7148f" providerId="ADAL" clId="{4FB57563-E044-4BCE-A760-C52259ACB533}" dt="2025-03-29T14:01:03.506" v="50323"/>
        <pc:sldMkLst>
          <pc:docMk/>
          <pc:sldMk cId="3642307188" sldId="2147473127"/>
        </pc:sldMkLst>
        <pc:spChg chg="mod">
          <ac:chgData name="Shivanshu Sinha" userId="8c447c34-7259-4a22-91d1-3ae04bb7148f" providerId="ADAL" clId="{4FB57563-E044-4BCE-A760-C52259ACB533}" dt="2025-03-29T14:01:03.481" v="50298" actId="948"/>
          <ac:spMkLst>
            <pc:docMk/>
            <pc:sldMk cId="3642307188" sldId="2147473127"/>
            <ac:spMk id="2" creationId="{817627D2-D9A7-B83E-5A45-576E8C3D39E3}"/>
          </ac:spMkLst>
        </pc:spChg>
        <pc:graphicFrameChg chg="mod">
          <ac:chgData name="Shivanshu Sinha" userId="8c447c34-7259-4a22-91d1-3ae04bb7148f" providerId="ADAL" clId="{4FB57563-E044-4BCE-A760-C52259ACB533}" dt="2025-03-29T14:01:03.506" v="50323"/>
          <ac:graphicFrameMkLst>
            <pc:docMk/>
            <pc:sldMk cId="3642307188" sldId="2147473127"/>
            <ac:graphicFrameMk id="5" creationId="{B94FED67-3DB7-E81E-19D6-B09F615F78A7}"/>
          </ac:graphicFrameMkLst>
        </pc:graphicFrameChg>
      </pc:sldChg>
      <pc:sldChg chg="addSp delSp modSp add mod">
        <pc:chgData name="Shivanshu Sinha" userId="8c447c34-7259-4a22-91d1-3ae04bb7148f" providerId="ADAL" clId="{4FB57563-E044-4BCE-A760-C52259ACB533}" dt="2025-03-29T14:01:07.836" v="50350"/>
        <pc:sldMkLst>
          <pc:docMk/>
          <pc:sldMk cId="3290249673" sldId="2147473128"/>
        </pc:sldMkLst>
        <pc:spChg chg="mod">
          <ac:chgData name="Shivanshu Sinha" userId="8c447c34-7259-4a22-91d1-3ae04bb7148f" providerId="ADAL" clId="{4FB57563-E044-4BCE-A760-C52259ACB533}" dt="2025-03-29T14:01:07.812" v="50325" actId="948"/>
          <ac:spMkLst>
            <pc:docMk/>
            <pc:sldMk cId="3290249673" sldId="2147473128"/>
            <ac:spMk id="2" creationId="{249812A8-CEC6-EAB1-99FA-A5D5AF9ABD32}"/>
          </ac:spMkLst>
        </pc:spChg>
        <pc:graphicFrameChg chg="mod">
          <ac:chgData name="Shivanshu Sinha" userId="8c447c34-7259-4a22-91d1-3ae04bb7148f" providerId="ADAL" clId="{4FB57563-E044-4BCE-A760-C52259ACB533}" dt="2025-03-29T14:01:07.836" v="50350"/>
          <ac:graphicFrameMkLst>
            <pc:docMk/>
            <pc:sldMk cId="3290249673" sldId="2147473128"/>
            <ac:graphicFrameMk id="5" creationId="{3FCF5A7E-10BC-4F15-59A2-53CE03D0BA57}"/>
          </ac:graphicFrameMkLst>
        </pc:graphicFrameChg>
      </pc:sldChg>
      <pc:sldChg chg="modSp add mod">
        <pc:chgData name="Shivanshu Sinha" userId="8c447c34-7259-4a22-91d1-3ae04bb7148f" providerId="ADAL" clId="{4FB57563-E044-4BCE-A760-C52259ACB533}" dt="2025-03-29T14:01:11.396" v="50354"/>
        <pc:sldMkLst>
          <pc:docMk/>
          <pc:sldMk cId="2795255243" sldId="2147473129"/>
        </pc:sldMkLst>
        <pc:spChg chg="mod">
          <ac:chgData name="Shivanshu Sinha" userId="8c447c34-7259-4a22-91d1-3ae04bb7148f" providerId="ADAL" clId="{4FB57563-E044-4BCE-A760-C52259ACB533}" dt="2025-03-29T14:01:11.396" v="50352" actId="948"/>
          <ac:spMkLst>
            <pc:docMk/>
            <pc:sldMk cId="2795255243" sldId="2147473129"/>
            <ac:spMk id="2" creationId="{8B6479E6-17DE-630B-0C0A-13F0A01387BD}"/>
          </ac:spMkLst>
        </pc:spChg>
        <pc:graphicFrameChg chg="mod">
          <ac:chgData name="Shivanshu Sinha" userId="8c447c34-7259-4a22-91d1-3ae04bb7148f" providerId="ADAL" clId="{4FB57563-E044-4BCE-A760-C52259ACB533}" dt="2025-03-29T14:01:11.396" v="50354"/>
          <ac:graphicFrameMkLst>
            <pc:docMk/>
            <pc:sldMk cId="2795255243" sldId="2147473129"/>
            <ac:graphicFrameMk id="5" creationId="{341E513D-4C53-691D-7A90-6CA0613B943B}"/>
          </ac:graphicFrameMkLst>
        </pc:graphicFrameChg>
      </pc:sldChg>
    </pc:docChg>
  </pc:docChgLst>
  <pc:docChgLst>
    <pc:chgData name="Nikhil Agarwal" userId="48f39f16-7d64-4b85-8433-1fadcece544e" providerId="ADAL" clId="{B1D9DD8C-43EB-4FAB-A89C-B1F69BE8BA59}"/>
    <pc:docChg chg="custSel modSld">
      <pc:chgData name="Nikhil Agarwal" userId="48f39f16-7d64-4b85-8433-1fadcece544e" providerId="ADAL" clId="{B1D9DD8C-43EB-4FAB-A89C-B1F69BE8BA59}" dt="2025-03-27T16:34:53.104" v="114"/>
      <pc:docMkLst>
        <pc:docMk/>
      </pc:docMkLst>
      <pc:sldChg chg="addSp delSp modSp mod">
        <pc:chgData name="Nikhil Agarwal" userId="48f39f16-7d64-4b85-8433-1fadcece544e" providerId="ADAL" clId="{B1D9DD8C-43EB-4FAB-A89C-B1F69BE8BA59}" dt="2025-03-27T16:34:53.104" v="114"/>
        <pc:sldMkLst>
          <pc:docMk/>
          <pc:sldMk cId="2804798793" sldId="2147473122"/>
        </pc:sldMkLst>
        <pc:spChg chg="mod">
          <ac:chgData name="Nikhil Agarwal" userId="48f39f16-7d64-4b85-8433-1fadcece544e" providerId="ADAL" clId="{B1D9DD8C-43EB-4FAB-A89C-B1F69BE8BA59}" dt="2025-03-27T16:31:45.686" v="112" actId="1076"/>
          <ac:spMkLst>
            <pc:docMk/>
            <pc:sldMk cId="2804798793" sldId="2147473122"/>
            <ac:spMk id="66" creationId="{21D26AB3-8C2D-6F7B-AD18-2CEF85FC4296}"/>
          </ac:spMkLst>
        </pc:spChg>
        <pc:graphicFrameChg chg="mod">
          <ac:chgData name="Nikhil Agarwal" userId="48f39f16-7d64-4b85-8433-1fadcece544e" providerId="ADAL" clId="{B1D9DD8C-43EB-4FAB-A89C-B1F69BE8BA59}" dt="2025-03-27T16:34:53.104" v="114"/>
          <ac:graphicFrameMkLst>
            <pc:docMk/>
            <pc:sldMk cId="2804798793" sldId="2147473122"/>
            <ac:graphicFrameMk id="41" creationId="{21416AAA-89D1-6D38-A93D-50AB31D1AD23}"/>
          </ac:graphicFrameMkLst>
        </pc:graphicFrameChg>
        <pc:graphicFrameChg chg="mod">
          <ac:chgData name="Nikhil Agarwal" userId="48f39f16-7d64-4b85-8433-1fadcece544e" providerId="ADAL" clId="{B1D9DD8C-43EB-4FAB-A89C-B1F69BE8BA59}" dt="2025-03-27T16:30:46.190" v="111" actId="20577"/>
          <ac:graphicFrameMkLst>
            <pc:docMk/>
            <pc:sldMk cId="2804798793" sldId="2147473122"/>
            <ac:graphicFrameMk id="47" creationId="{95C7C444-30E7-AE22-2D3E-D640F9479D7F}"/>
          </ac:graphicFrameMkLst>
        </pc:graphicFrameChg>
        <pc:graphicFrameChg chg="add mod">
          <ac:chgData name="Nikhil Agarwal" userId="48f39f16-7d64-4b85-8433-1fadcece544e" providerId="ADAL" clId="{B1D9DD8C-43EB-4FAB-A89C-B1F69BE8BA59}" dt="2025-03-27T16:30:32.674" v="102" actId="20577"/>
          <ac:graphicFrameMkLst>
            <pc:docMk/>
            <pc:sldMk cId="2804798793" sldId="2147473122"/>
            <ac:graphicFrameMk id="49" creationId="{4479475E-AE2B-4409-2A2E-765BE7501F9C}"/>
          </ac:graphicFrameMkLst>
        </pc:graphicFrameChg>
        <pc:graphicFrameChg chg="mod">
          <ac:chgData name="Nikhil Agarwal" userId="48f39f16-7d64-4b85-8433-1fadcece544e" providerId="ADAL" clId="{B1D9DD8C-43EB-4FAB-A89C-B1F69BE8BA59}" dt="2025-03-27T16:30:02.162" v="82" actId="20577"/>
          <ac:graphicFrameMkLst>
            <pc:docMk/>
            <pc:sldMk cId="2804798793" sldId="2147473122"/>
            <ac:graphicFrameMk id="72" creationId="{99CD6F19-AA80-D761-F94F-52C22BC69BA6}"/>
          </ac:graphicFrameMkLst>
        </pc:graphicFrameChg>
      </pc:sldChg>
    </pc:docChg>
  </pc:docChgLst>
  <pc:docChgLst>
    <pc:chgData name="Purva Sangal" userId="S::purva.sangal@hhl.de::32ac6df7-82e4-41f5-9d46-287aabf612bd" providerId="AD" clId="Web-{DE769E1E-B7FD-651E-A685-4BA8D78518C9}"/>
    <pc:docChg chg="modSld">
      <pc:chgData name="Purva Sangal" userId="S::purva.sangal@hhl.de::32ac6df7-82e4-41f5-9d46-287aabf612bd" providerId="AD" clId="Web-{DE769E1E-B7FD-651E-A685-4BA8D78518C9}" dt="2025-03-29T14:23:41.120" v="18" actId="20577"/>
      <pc:docMkLst>
        <pc:docMk/>
      </pc:docMkLst>
      <pc:sldChg chg="modSp">
        <pc:chgData name="Purva Sangal" userId="S::purva.sangal@hhl.de::32ac6df7-82e4-41f5-9d46-287aabf612bd" providerId="AD" clId="Web-{DE769E1E-B7FD-651E-A685-4BA8D78518C9}" dt="2025-03-29T14:23:41.120" v="18" actId="20577"/>
        <pc:sldMkLst>
          <pc:docMk/>
          <pc:sldMk cId="3536058653" sldId="876"/>
        </pc:sldMkLst>
        <pc:spChg chg="mod">
          <ac:chgData name="Purva Sangal" userId="S::purva.sangal@hhl.de::32ac6df7-82e4-41f5-9d46-287aabf612bd" providerId="AD" clId="Web-{DE769E1E-B7FD-651E-A685-4BA8D78518C9}" dt="2025-03-29T14:23:41.120" v="18" actId="20577"/>
          <ac:spMkLst>
            <pc:docMk/>
            <pc:sldMk cId="3536058653" sldId="876"/>
            <ac:spMk id="5" creationId="{BCAE8C33-EBC3-FFF1-771B-EFB8D8FCEBA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\HHL%20Class\Main%20Course\Finance%20Track\Corporate%20Valuation%20&amp;%20M&amp;A\Project\Case_Financials_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\HHL%20Class\Main%20Course\Finance%20Track\Corporate%20Valuation%20&amp;%20M&amp;A\Project\Case_Financials_2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6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ownloads\Case_Financial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3.xlsb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4.xlsb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5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>
                <a:solidFill>
                  <a:schemeClr val="accent1"/>
                </a:solidFill>
              </a:rPr>
              <a:t>American Greetings Performance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539871907966759"/>
          <c:y val="0.16592519237691444"/>
          <c:w val="0.81962137481694253"/>
          <c:h val="0.62188497783652574"/>
        </c:manualLayout>
      </c:layout>
      <c:lineChart>
        <c:grouping val="standard"/>
        <c:varyColors val="0"/>
        <c:ser>
          <c:idx val="0"/>
          <c:order val="0"/>
          <c:tx>
            <c:strRef>
              <c:f>IS!$H$5</c:f>
              <c:strCache>
                <c:ptCount val="1"/>
                <c:pt idx="0">
                  <c:v>Revenue Growth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9.8649377392320218E-3"/>
                  <c:y val="3.442711718299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03-4C1E-BE9D-55F3AA10BA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IS!$I$4:$O$4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IS!$I$5:$O$5</c:f>
              <c:numCache>
                <c:formatCode>0.00%;\(0.00%\)</c:formatCode>
                <c:ptCount val="7"/>
                <c:pt idx="0">
                  <c:v>0</c:v>
                </c:pt>
                <c:pt idx="1">
                  <c:v>-7.0000000000000007E-2</c:v>
                </c:pt>
                <c:pt idx="2">
                  <c:v>-0.01</c:v>
                </c:pt>
                <c:pt idx="3">
                  <c:v>-0.05</c:v>
                </c:pt>
                <c:pt idx="4">
                  <c:v>-0.03</c:v>
                </c:pt>
                <c:pt idx="5">
                  <c:v>-0.02</c:v>
                </c:pt>
                <c:pt idx="6">
                  <c:v>7.0000000000000007E-2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03-4C1E-BE9D-55F3AA10BA15}"/>
            </c:ext>
          </c:extLst>
        </c:ser>
        <c:ser>
          <c:idx val="1"/>
          <c:order val="1"/>
          <c:tx>
            <c:strRef>
              <c:f>IS!$H$6</c:f>
              <c:strCache>
                <c:ptCount val="1"/>
                <c:pt idx="0">
                  <c:v>Operating Margin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0.11098054956636035"/>
                  <c:y val="-4.30338964787429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03-4C1E-BE9D-55F3AA10BA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IS!$I$4:$O$4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IS!$I$6:$O$6</c:f>
              <c:numCache>
                <c:formatCode>0.00%;\(0.00%\)</c:formatCode>
                <c:ptCount val="7"/>
                <c:pt idx="0">
                  <c:v>0.08</c:v>
                </c:pt>
                <c:pt idx="1">
                  <c:v>0.02</c:v>
                </c:pt>
                <c:pt idx="2">
                  <c:v>0.05</c:v>
                </c:pt>
                <c:pt idx="3">
                  <c:v>-0.01</c:v>
                </c:pt>
                <c:pt idx="4">
                  <c:v>0.06</c:v>
                </c:pt>
                <c:pt idx="5">
                  <c:v>0.09</c:v>
                </c:pt>
                <c:pt idx="6">
                  <c:v>0.09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803-4C1E-BE9D-55F3AA10BA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6121007"/>
        <c:axId val="722385279"/>
      </c:lineChart>
      <c:catAx>
        <c:axId val="1566121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b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2385279"/>
        <c:crossesAt val="-8.0000000000000016E-2"/>
        <c:auto val="0"/>
        <c:lblAlgn val="ctr"/>
        <c:lblOffset val="100"/>
        <c:noMultiLvlLbl val="0"/>
      </c:catAx>
      <c:valAx>
        <c:axId val="722385279"/>
        <c:scaling>
          <c:orientation val="minMax"/>
        </c:scaling>
        <c:delete val="0"/>
        <c:axPos val="l"/>
        <c:numFmt formatCode="0.00%;\(0.00%\)" sourceLinked="1"/>
        <c:majorTickMark val="none"/>
        <c:minorTickMark val="none"/>
        <c:tickLblPos val="nextTo"/>
        <c:spPr>
          <a:solidFill>
            <a:srgbClr val="FFFFFF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6121007"/>
        <c:crossesAt val="1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273914322522119"/>
          <c:y val="0.88880112127807476"/>
          <c:w val="0.64867951322050832"/>
          <c:h val="0.108211299418126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9050">
      <a:solidFill>
        <a:srgbClr val="FF000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'Football Field Analysis'!$B$3:$B$6</c:f>
              <c:strCache>
                <c:ptCount val="4"/>
                <c:pt idx="0">
                  <c:v>Trading Multiple (EV/Rev)
0.43x to 1.73x</c:v>
                </c:pt>
                <c:pt idx="1">
                  <c:v>Trading Multiple (EV/EBITDA)
5.30x to 12.20x</c:v>
                </c:pt>
                <c:pt idx="2">
                  <c:v>DCF Bull</c:v>
                </c:pt>
                <c:pt idx="3">
                  <c:v>DCF Bearish</c:v>
                </c:pt>
              </c:strCache>
            </c:strRef>
          </c:cat>
          <c:val>
            <c:numRef>
              <c:f>'Football Field Analysis'!$C$3:$C$6</c:f>
              <c:numCache>
                <c:formatCode>0.00</c:formatCode>
                <c:ptCount val="4"/>
                <c:pt idx="0">
                  <c:v>14.67115084236797</c:v>
                </c:pt>
                <c:pt idx="1">
                  <c:v>24.339425587467368</c:v>
                </c:pt>
                <c:pt idx="2">
                  <c:v>19.066319660351201</c:v>
                </c:pt>
                <c:pt idx="3">
                  <c:v>18.633327782124827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E-4DAE-9B49-46A6E0203406}"/>
            </c:ext>
          </c:extLst>
        </c:ser>
        <c:ser>
          <c:idx val="1"/>
          <c:order val="1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'Football Field Analysis'!$B$3:$B$6</c:f>
              <c:strCache>
                <c:ptCount val="4"/>
                <c:pt idx="0">
                  <c:v>Trading Multiple (EV/Rev)
0.43x to 1.73x</c:v>
                </c:pt>
                <c:pt idx="1">
                  <c:v>Trading Multiple (EV/EBITDA)
5.30x to 12.20x</c:v>
                </c:pt>
                <c:pt idx="2">
                  <c:v>DCF Bull</c:v>
                </c:pt>
                <c:pt idx="3">
                  <c:v>DCF Bearish</c:v>
                </c:pt>
              </c:strCache>
            </c:strRef>
          </c:cat>
          <c:val>
            <c:numRef>
              <c:f>'Football Field Analysis'!$D$3:$D$6</c:f>
              <c:numCache>
                <c:formatCode>0.00</c:formatCode>
                <c:ptCount val="4"/>
                <c:pt idx="0">
                  <c:v>42.966758500207625</c:v>
                </c:pt>
                <c:pt idx="1">
                  <c:v>42.715404699738905</c:v>
                </c:pt>
                <c:pt idx="2">
                  <c:v>23.607729668929643</c:v>
                </c:pt>
                <c:pt idx="3">
                  <c:v>19.032103504773897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E-4DAE-9B49-46A6E0203406}"/>
            </c:ext>
          </c:extLst>
        </c:ser>
        <c:ser>
          <c:idx val="2"/>
          <c:order val="2"/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2256144913539029"/>
                  <c:y val="1.0326808163485816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9E-4DAE-9B49-46A6E0203406}"/>
                </c:ext>
              </c:extLst>
            </c:dLbl>
            <c:dLbl>
              <c:idx val="1"/>
              <c:layout>
                <c:manualLayout>
                  <c:x val="-8.4110798426248176E-2"/>
                  <c:y val="-1.0326808163485816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9E-4DAE-9B49-46A6E02034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'Football Field Analysis'!$B$3:$B$6</c:f>
              <c:strCache>
                <c:ptCount val="4"/>
                <c:pt idx="0">
                  <c:v>Trading Multiple (EV/Rev)
0.43x to 1.73x</c:v>
                </c:pt>
                <c:pt idx="1">
                  <c:v>Trading Multiple (EV/EBITDA)
5.30x to 12.20x</c:v>
                </c:pt>
                <c:pt idx="2">
                  <c:v>DCF Bull</c:v>
                </c:pt>
                <c:pt idx="3">
                  <c:v>DCF Bearish</c:v>
                </c:pt>
              </c:strCache>
            </c:strRef>
          </c:cat>
          <c:val>
            <c:numRef>
              <c:f>'Football Field Analysis'!$E$3:$E$6</c:f>
              <c:numCache>
                <c:formatCode>0.00</c:formatCode>
                <c:ptCount val="4"/>
                <c:pt idx="0">
                  <c:v>71.262366158047286</c:v>
                </c:pt>
                <c:pt idx="1">
                  <c:v>61.091383812010442</c:v>
                </c:pt>
                <c:pt idx="2">
                  <c:v>28.149139677508085</c:v>
                </c:pt>
                <c:pt idx="3">
                  <c:v>19.430879227422967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9E-4DAE-9B49-46A6E020340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2018174624"/>
        <c:axId val="2018176544"/>
      </c:barChart>
      <c:catAx>
        <c:axId val="2018174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176544"/>
        <c:crosses val="autoZero"/>
        <c:auto val="1"/>
        <c:lblAlgn val="ctr"/>
        <c:lblOffset val="100"/>
        <c:noMultiLvlLbl val="0"/>
      </c:catAx>
      <c:valAx>
        <c:axId val="2018176544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201817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060367454068241E-2"/>
          <c:y val="2.7310924369747899E-2"/>
          <c:w val="0.9658792650918635"/>
          <c:h val="0.94537815126050417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F948-4669-B8BE-D46A4883AAF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F948-4669-B8BE-D46A4883AAF5}"/>
              </c:ext>
            </c:extLst>
          </c:dPt>
          <c:val>
            <c:numRef>
              <c:f>Sheet1!$A$1:$D$1</c:f>
              <c:numCache>
                <c:formatCode>General</c:formatCode>
                <c:ptCount val="4"/>
                <c:pt idx="0">
                  <c:v>939.04243727600169</c:v>
                </c:pt>
                <c:pt idx="1">
                  <c:v>704.04243727600169</c:v>
                </c:pt>
                <c:pt idx="2">
                  <c:v>704.04243727600169</c:v>
                </c:pt>
                <c:pt idx="3">
                  <c:v>790.04243727600169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48-4669-B8BE-D46A4883AAF5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</c:spPr>
          <c:invertIfNegative val="0"/>
          <c:dPt>
            <c:idx val="2"/>
            <c:invertIfNegative val="0"/>
            <c:bubble3D val="0"/>
            <c:spPr>
              <a:solidFill>
                <a:schemeClr val="hlink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F948-4669-B8BE-D46A4883AAF5}"/>
              </c:ext>
            </c:extLst>
          </c:dPt>
          <c:val>
            <c:numRef>
              <c:f>Sheet1!$A$2:$D$2</c:f>
              <c:numCache>
                <c:formatCode>General</c:formatCode>
                <c:ptCount val="4"/>
                <c:pt idx="1">
                  <c:v>235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48-4669-B8BE-D46A4883A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53406144"/>
        <c:axId val="1"/>
      </c:barChart>
      <c:catAx>
        <c:axId val="25340614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939.04243727600169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5340614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037617554858934E-2"/>
          <c:y val="0.10612244897959183"/>
          <c:w val="0.95924764890282133"/>
          <c:h val="0.78775510204081634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val>
            <c:numRef>
              <c:f>Sheet1!$A$1:$K$1</c:f>
              <c:numCache>
                <c:formatCode>General</c:formatCode>
                <c:ptCount val="11"/>
                <c:pt idx="0">
                  <c:v>6537</c:v>
                </c:pt>
                <c:pt idx="1">
                  <c:v>6420</c:v>
                </c:pt>
                <c:pt idx="2">
                  <c:v>6285</c:v>
                </c:pt>
                <c:pt idx="3">
                  <c:v>6266</c:v>
                </c:pt>
                <c:pt idx="4">
                  <c:v>6149</c:v>
                </c:pt>
                <c:pt idx="5">
                  <c:v>5935</c:v>
                </c:pt>
                <c:pt idx="6">
                  <c:v>5838</c:v>
                </c:pt>
                <c:pt idx="7">
                  <c:v>5711</c:v>
                </c:pt>
                <c:pt idx="8">
                  <c:v>5596</c:v>
                </c:pt>
                <c:pt idx="9">
                  <c:v>5478</c:v>
                </c:pt>
                <c:pt idx="10">
                  <c:v>5359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E-45CB-9475-35154E053B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110232576"/>
        <c:axId val="1"/>
      </c:barChart>
      <c:catAx>
        <c:axId val="211023257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6537"/>
          <c:min val="2000"/>
        </c:scaling>
        <c:delete val="1"/>
        <c:axPos val="l"/>
        <c:numFmt formatCode="General" sourceLinked="1"/>
        <c:majorTickMark val="out"/>
        <c:minorTickMark val="none"/>
        <c:tickLblPos val="nextTo"/>
        <c:crossAx val="211023257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531675547661339"/>
          <c:y val="0.15847347994825356"/>
          <c:w val="0.62522202486678513"/>
          <c:h val="0.68305304010349288"/>
        </c:manualLayout>
      </c:layout>
      <c:doughnutChart>
        <c:varyColors val="0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8E33-4AE9-8658-FCBB03D060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8E33-4AE9-8658-FCBB03D060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8E33-4AE9-8658-FCBB03D06042}"/>
              </c:ext>
            </c:extLst>
          </c:dPt>
          <c:dPt>
            <c:idx val="3"/>
            <c:bubble3D val="0"/>
            <c:spPr>
              <a:solidFill>
                <a:srgbClr val="96969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8E33-4AE9-8658-FCBB03D0604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8E33-4AE9-8658-FCBB03D06042}"/>
              </c:ext>
            </c:extLst>
          </c:dPt>
          <c:dLbls>
            <c:dLbl>
              <c:idx val="0"/>
              <c:layout>
                <c:manualLayout>
                  <c:x val="5.9206631142687976E-4"/>
                  <c:y val="1.9404915912031048E-3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8E33-4AE9-8658-FCBB03D06042}"/>
                </c:ext>
              </c:extLst>
            </c:dLbl>
            <c:dLbl>
              <c:idx val="1"/>
              <c:layout>
                <c:manualLayout>
                  <c:x val="-5.9206631142687976E-4"/>
                  <c:y val="3.2341526520051748E-3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8E33-4AE9-8658-FCBB03D06042}"/>
                </c:ext>
              </c:extLst>
            </c:dLbl>
            <c:dLbl>
              <c:idx val="2"/>
              <c:layout>
                <c:manualLayout>
                  <c:x val="-1.7761989342806395E-3"/>
                  <c:y val="1.9404915912031048E-3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8E33-4AE9-8658-FCBB03D0604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Sheet1!$A$1:$A$5</c:f>
              <c:numCache>
                <c:formatCode>General</c:formatCode>
                <c:ptCount val="5"/>
                <c:pt idx="0">
                  <c:v>46.149181322013341</c:v>
                </c:pt>
                <c:pt idx="1">
                  <c:v>22.907822922983627</c:v>
                </c:pt>
                <c:pt idx="2">
                  <c:v>13.993329290479078</c:v>
                </c:pt>
                <c:pt idx="3">
                  <c:v>2.2134627046694968</c:v>
                </c:pt>
                <c:pt idx="4">
                  <c:v>14.736203759854458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33-4AE9-8658-FCBB03D060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rgbClr val="FF0000"/>
                </a:solidFill>
              </a:rPr>
              <a:t>Share Price (In USD)</a:t>
            </a:r>
          </a:p>
        </c:rich>
      </c:tx>
      <c:overlay val="0"/>
      <c:spPr>
        <a:noFill/>
        <a:ln>
          <a:noFill/>
        </a:ln>
        <a:effectLst>
          <a:glow rad="127000">
            <a:schemeClr val="tx1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473959646956294"/>
          <c:y val="4.2936207626574255E-2"/>
          <c:w val="0.80789274949175272"/>
          <c:h val="0.615741947732516"/>
        </c:manualLayout>
      </c:layout>
      <c:lineChart>
        <c:grouping val="standard"/>
        <c:varyColors val="0"/>
        <c:ser>
          <c:idx val="0"/>
          <c:order val="0"/>
          <c:tx>
            <c:strRef>
              <c:f>Sheet1!$M$10</c:f>
              <c:strCache>
                <c:ptCount val="1"/>
                <c:pt idx="0">
                  <c:v>Share Price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D702BB6-1D7F-41FC-84B3-8D0CEF765731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spPr>
                <a:solidFill>
                  <a:srgbClr val="FAA4A3">
                    <a:lumMod val="75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I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04A-4F1F-9C0A-5FBBD7F85C1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N/A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04A-4F1F-9C0A-5FBBD7F85C17}"/>
                </c:ext>
              </c:extLst>
            </c:dLbl>
            <c:dLbl>
              <c:idx val="7"/>
              <c:layout>
                <c:manualLayout>
                  <c:x val="-9.230950942401955E-3"/>
                  <c:y val="-3.8750557272340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8D-4773-8499-2112696731A3}"/>
                </c:ext>
              </c:extLst>
            </c:dLbl>
            <c:spPr>
              <a:solidFill>
                <a:srgbClr val="DBDBDB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Sheet1!$L$11:$L$19</c:f>
              <c:strCache>
                <c:ptCount val="9"/>
                <c:pt idx="0">
                  <c:v>American Greetings</c:v>
                </c:pt>
                <c:pt idx="1">
                  <c:v>Blyth</c:v>
                </c:pt>
                <c:pt idx="2">
                  <c:v>Consolidated Graphics</c:v>
                </c:pt>
                <c:pt idx="3">
                  <c:v>CSS Industries</c:v>
                </c:pt>
                <c:pt idx="4">
                  <c:v>Deluxe</c:v>
                </c:pt>
                <c:pt idx="5">
                  <c:v>Hallmark</c:v>
                </c:pt>
                <c:pt idx="6">
                  <c:v>Lancaster Colony</c:v>
                </c:pt>
                <c:pt idx="7">
                  <c:v>Meredith</c:v>
                </c:pt>
                <c:pt idx="8">
                  <c:v>Scholastic</c:v>
                </c:pt>
              </c:strCache>
            </c:strRef>
          </c:cat>
          <c:val>
            <c:numRef>
              <c:f>Sheet1!$M$11:$M$19</c:f>
              <c:numCache>
                <c:formatCode>General</c:formatCode>
                <c:ptCount val="9"/>
                <c:pt idx="0">
                  <c:v>12.51</c:v>
                </c:pt>
                <c:pt idx="1">
                  <c:v>56.8</c:v>
                </c:pt>
                <c:pt idx="2">
                  <c:v>48.28</c:v>
                </c:pt>
                <c:pt idx="3">
                  <c:v>19.920000000000002</c:v>
                </c:pt>
                <c:pt idx="4">
                  <c:v>22.76</c:v>
                </c:pt>
                <c:pt idx="5">
                  <c:v>0</c:v>
                </c:pt>
                <c:pt idx="6">
                  <c:v>69.34</c:v>
                </c:pt>
                <c:pt idx="7">
                  <c:v>32.65</c:v>
                </c:pt>
                <c:pt idx="8">
                  <c:v>29.97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8D-4773-8499-2112696731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8837903"/>
        <c:axId val="441162895"/>
      </c:lineChart>
      <c:catAx>
        <c:axId val="4488379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000" b="1"/>
                  <a:t>Companies</a:t>
                </a:r>
                <a:r>
                  <a:rPr lang="en-IN" sz="1000" b="1" baseline="0"/>
                  <a:t> Names</a:t>
                </a:r>
                <a:endParaRPr lang="en-IN" sz="1000" b="1"/>
              </a:p>
            </c:rich>
          </c:tx>
          <c:layout>
            <c:manualLayout>
              <c:xMode val="edge"/>
              <c:yMode val="edge"/>
              <c:x val="0.38754074846314401"/>
              <c:y val="0.87793841541018314"/>
            </c:manualLayout>
          </c:layout>
          <c:overlay val="0"/>
          <c:spPr>
            <a:noFill/>
            <a:ln>
              <a:solidFill>
                <a:sysClr val="window" lastClr="FFFFFF">
                  <a:alpha val="97000"/>
                </a:sysClr>
              </a:solidFill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I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95000"/>
              </a:sysClr>
            </a:solidFill>
            <a:round/>
          </a:ln>
          <a:effectLst>
            <a:glow rad="12700">
              <a:schemeClr val="tx1"/>
            </a:glo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910" b="0" i="0" u="none" strike="noStrike" kern="1200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441162895"/>
        <c:crosses val="autoZero"/>
        <c:auto val="1"/>
        <c:lblAlgn val="ctr"/>
        <c:lblOffset val="100"/>
        <c:noMultiLvlLbl val="0"/>
      </c:catAx>
      <c:valAx>
        <c:axId val="441162895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800" b="1"/>
                  <a:t>Price</a:t>
                </a:r>
              </a:p>
            </c:rich>
          </c:tx>
          <c:layout>
            <c:manualLayout>
              <c:xMode val="edge"/>
              <c:yMode val="edge"/>
              <c:x val="2.7173884404144841E-2"/>
              <c:y val="0.271174569056849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883790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rgbClr val="FF0000"/>
                </a:solidFill>
              </a:rPr>
              <a:t>Revenue (in</a:t>
            </a:r>
            <a:r>
              <a:rPr lang="en-US" b="1" baseline="0">
                <a:solidFill>
                  <a:srgbClr val="FF0000"/>
                </a:solidFill>
              </a:rPr>
              <a:t> million USD)</a:t>
            </a:r>
            <a:endParaRPr lang="en-US" b="1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523106182622145"/>
          <c:y val="0.17468993092664553"/>
          <c:w val="0.64721748892545294"/>
          <c:h val="0.723377593914095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Sheet1!$H$30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F2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Sheet1!$G$31:$G$38</c:f>
              <c:strCache>
                <c:ptCount val="8"/>
                <c:pt idx="0">
                  <c:v>Blyth</c:v>
                </c:pt>
                <c:pt idx="1">
                  <c:v>Consolidated Graphics</c:v>
                </c:pt>
                <c:pt idx="2">
                  <c:v>CSS Industries</c:v>
                </c:pt>
                <c:pt idx="3">
                  <c:v>Deluxe</c:v>
                </c:pt>
                <c:pt idx="4">
                  <c:v>Hallmark</c:v>
                </c:pt>
                <c:pt idx="5">
                  <c:v>Lancaster Colony</c:v>
                </c:pt>
                <c:pt idx="6">
                  <c:v>Meredith</c:v>
                </c:pt>
                <c:pt idx="7">
                  <c:v>Scholastic</c:v>
                </c:pt>
              </c:strCache>
            </c:strRef>
          </c:cat>
          <c:val>
            <c:numRef>
              <c:f>Sheet1!$H$31:$H$38</c:f>
              <c:numCache>
                <c:formatCode>General</c:formatCode>
                <c:ptCount val="8"/>
                <c:pt idx="0">
                  <c:v>984</c:v>
                </c:pt>
                <c:pt idx="1">
                  <c:v>1050</c:v>
                </c:pt>
                <c:pt idx="2">
                  <c:v>453</c:v>
                </c:pt>
                <c:pt idx="3">
                  <c:v>1420</c:v>
                </c:pt>
                <c:pt idx="4">
                  <c:v>4100</c:v>
                </c:pt>
                <c:pt idx="5">
                  <c:v>1090</c:v>
                </c:pt>
                <c:pt idx="6">
                  <c:v>1350</c:v>
                </c:pt>
                <c:pt idx="7">
                  <c:v>1950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33-4CBD-9BBA-E0DB077A9F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3949967"/>
        <c:axId val="1143953807"/>
      </c:barChart>
      <c:catAx>
        <c:axId val="11439499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3953807"/>
        <c:crosses val="autoZero"/>
        <c:auto val="1"/>
        <c:lblAlgn val="ctr"/>
        <c:lblOffset val="100"/>
        <c:noMultiLvlLbl val="0"/>
      </c:catAx>
      <c:valAx>
        <c:axId val="1143953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3949967"/>
        <c:crosses val="autoZero"/>
        <c:crossBetween val="between"/>
      </c:valAx>
      <c:spPr>
        <a:noFill/>
        <a:ln>
          <a:noFill/>
        </a:ln>
        <a:effectLst>
          <a:softEdge rad="7620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rgbClr val="FF0000"/>
                </a:solidFill>
              </a:rPr>
              <a:t>EBITDA (in million</a:t>
            </a:r>
            <a:r>
              <a:rPr lang="en-US" b="1" baseline="0">
                <a:solidFill>
                  <a:srgbClr val="FF0000"/>
                </a:solidFill>
              </a:rPr>
              <a:t> USD</a:t>
            </a:r>
            <a:r>
              <a:rPr lang="en-US" b="1">
                <a:solidFill>
                  <a:srgbClr val="FF0000"/>
                </a:solidFill>
              </a:rPr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391460089462339"/>
          <c:y val="0.22443390980152575"/>
          <c:w val="0.76820810754123892"/>
          <c:h val="0.34933551467017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Sheet1!$H$45</c:f>
              <c:strCache>
                <c:ptCount val="1"/>
                <c:pt idx="0">
                  <c:v>EBITDA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Sheet1!$G$46:$G$53</c:f>
              <c:strCache>
                <c:ptCount val="8"/>
                <c:pt idx="0">
                  <c:v>Blyth</c:v>
                </c:pt>
                <c:pt idx="1">
                  <c:v>Consolidated Graphics</c:v>
                </c:pt>
                <c:pt idx="2">
                  <c:v>CSS Industries</c:v>
                </c:pt>
                <c:pt idx="3">
                  <c:v>Deluxe</c:v>
                </c:pt>
                <c:pt idx="4">
                  <c:v>Hallmark</c:v>
                </c:pt>
                <c:pt idx="5">
                  <c:v>Lancaster Colony</c:v>
                </c:pt>
                <c:pt idx="6">
                  <c:v>Meredith</c:v>
                </c:pt>
                <c:pt idx="7">
                  <c:v>Scholastic</c:v>
                </c:pt>
              </c:strCache>
            </c:strRef>
          </c:cat>
          <c:val>
            <c:numRef>
              <c:f>Sheet1!$H$46:$H$53</c:f>
              <c:numCache>
                <c:formatCode>General</c:formatCode>
                <c:ptCount val="8"/>
                <c:pt idx="0">
                  <c:v>48</c:v>
                </c:pt>
                <c:pt idx="1">
                  <c:v>122</c:v>
                </c:pt>
                <c:pt idx="2">
                  <c:v>30</c:v>
                </c:pt>
                <c:pt idx="3">
                  <c:v>359</c:v>
                </c:pt>
                <c:pt idx="4">
                  <c:v>0</c:v>
                </c:pt>
                <c:pt idx="5">
                  <c:v>156</c:v>
                </c:pt>
                <c:pt idx="6">
                  <c:v>240</c:v>
                </c:pt>
                <c:pt idx="7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74-4996-9607-22FA97238F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3948527"/>
        <c:axId val="448835503"/>
      </c:barChart>
      <c:catAx>
        <c:axId val="1143948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8835503"/>
        <c:crosses val="autoZero"/>
        <c:auto val="1"/>
        <c:lblAlgn val="ctr"/>
        <c:lblOffset val="100"/>
        <c:noMultiLvlLbl val="0"/>
      </c:catAx>
      <c:valAx>
        <c:axId val="44883550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3948527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9312288613303268E-2"/>
          <c:y val="4.7428189712758854E-2"/>
          <c:w val="0.82976324689966174"/>
          <c:h val="0.90514362057448228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FF351E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4F14-4D00-A9B7-2F4134243EE1}"/>
              </c:ext>
            </c:extLst>
          </c:dPt>
          <c:dLbls>
            <c:dLbl>
              <c:idx val="0"/>
              <c:layout>
                <c:manualLayout>
                  <c:x val="0.17643742953776775"/>
                  <c:y val="-6.680026720106881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4F14-4D00-A9B7-2F4134243EE1}"/>
                </c:ext>
              </c:extLst>
            </c:dLbl>
            <c:dLbl>
              <c:idx val="1"/>
              <c:layout>
                <c:manualLayout>
                  <c:x val="0.46786922209695603"/>
                  <c:y val="-6.680026720106881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4F14-4D00-A9B7-2F4134243EE1}"/>
                </c:ext>
              </c:extLst>
            </c:dLbl>
            <c:dLbl>
              <c:idx val="2"/>
              <c:layout>
                <c:manualLayout>
                  <c:x val="0.24802705749718151"/>
                  <c:y val="-6.680026720106881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4F14-4D00-A9B7-2F4134243EE1}"/>
                </c:ext>
              </c:extLst>
            </c:dLbl>
            <c:dLbl>
              <c:idx val="3"/>
              <c:layout>
                <c:manualLayout>
                  <c:x val="0.27846674182638104"/>
                  <c:y val="-6.680026720106881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4F14-4D00-A9B7-2F4134243EE1}"/>
                </c:ext>
              </c:extLst>
            </c:dLbl>
            <c:dLbl>
              <c:idx val="4"/>
              <c:layout>
                <c:manualLayout>
                  <c:x val="0.23731679819616686"/>
                  <c:y val="-6.680026720106881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4F14-4D00-A9B7-2F4134243EE1}"/>
                </c:ext>
              </c:extLst>
            </c:dLbl>
            <c:dLbl>
              <c:idx val="5"/>
              <c:layout>
                <c:manualLayout>
                  <c:x val="0.48478015783540024"/>
                  <c:y val="-6.680026720106881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4F14-4D00-A9B7-2F4134243EE1}"/>
                </c:ext>
              </c:extLst>
            </c:dLbl>
            <c:dLbl>
              <c:idx val="6"/>
              <c:layout>
                <c:manualLayout>
                  <c:x val="0.29932356257046222"/>
                  <c:y val="-6.680026720106881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4F14-4D00-A9B7-2F4134243EE1}"/>
                </c:ext>
              </c:extLst>
            </c:dLbl>
            <c:dLbl>
              <c:idx val="7"/>
              <c:layout>
                <c:manualLayout>
                  <c:x val="0.26155580608793688"/>
                  <c:y val="-6.680026720106881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4F14-4D00-A9B7-2F4134243EE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Sheet1!$A$1:$H$1</c:f>
              <c:numCache>
                <c:formatCode>General</c:formatCode>
                <c:ptCount val="8"/>
                <c:pt idx="0">
                  <c:v>3.5</c:v>
                </c:pt>
                <c:pt idx="1">
                  <c:v>11.7</c:v>
                </c:pt>
                <c:pt idx="2">
                  <c:v>5.6</c:v>
                </c:pt>
                <c:pt idx="3">
                  <c:v>6.5</c:v>
                </c:pt>
                <c:pt idx="4">
                  <c:v>5.3</c:v>
                </c:pt>
                <c:pt idx="5">
                  <c:v>12.2</c:v>
                </c:pt>
                <c:pt idx="6">
                  <c:v>7.1</c:v>
                </c:pt>
                <c:pt idx="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F14-4D00-A9B7-2F4134243E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33676864"/>
        <c:axId val="1"/>
      </c:barChart>
      <c:catAx>
        <c:axId val="233676864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2.2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23367686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1026252983293555E-2"/>
          <c:y val="4.6450768727510632E-2"/>
          <c:w val="0.84606205250596656"/>
          <c:h val="0.90709846254497872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FF351E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778A-4789-AE32-F351E404B984}"/>
              </c:ext>
            </c:extLst>
          </c:dPt>
          <c:dLbls>
            <c:dLbl>
              <c:idx val="0"/>
              <c:layout>
                <c:manualLayout>
                  <c:x val="0.16587112171837709"/>
                  <c:y val="-6.5423617926071314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778A-4789-AE32-F351E404B984}"/>
                </c:ext>
              </c:extLst>
            </c:dLbl>
            <c:dLbl>
              <c:idx val="1"/>
              <c:layout>
                <c:manualLayout>
                  <c:x val="0.20167064439140811"/>
                  <c:y val="-6.5423617926071314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778A-4789-AE32-F351E404B984}"/>
                </c:ext>
              </c:extLst>
            </c:dLbl>
            <c:dLbl>
              <c:idx val="2"/>
              <c:layout>
                <c:manualLayout>
                  <c:x val="0.22195704057279236"/>
                  <c:y val="-6.5423617926071314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778A-4789-AE32-F351E404B984}"/>
                </c:ext>
              </c:extLst>
            </c:dLbl>
            <c:dLbl>
              <c:idx val="3"/>
              <c:layout>
                <c:manualLayout>
                  <c:x val="0.16527446300715989"/>
                  <c:y val="-6.5423617926071314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778A-4789-AE32-F351E404B984}"/>
                </c:ext>
              </c:extLst>
            </c:dLbl>
            <c:dLbl>
              <c:idx val="4"/>
              <c:layout>
                <c:manualLayout>
                  <c:x val="0.38782816229116945"/>
                  <c:y val="-6.5423617926071314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778A-4789-AE32-F351E404B984}"/>
                </c:ext>
              </c:extLst>
            </c:dLbl>
            <c:dLbl>
              <c:idx val="5"/>
              <c:layout>
                <c:manualLayout>
                  <c:x val="0.48389021479713606"/>
                  <c:y val="-6.5423617926071314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778A-4789-AE32-F351E404B984}"/>
                </c:ext>
              </c:extLst>
            </c:dLbl>
            <c:dLbl>
              <c:idx val="6"/>
              <c:layout>
                <c:manualLayout>
                  <c:x val="0.36992840095465396"/>
                  <c:y val="-6.5423617926071314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778A-4789-AE32-F351E404B984}"/>
                </c:ext>
              </c:extLst>
            </c:dLbl>
            <c:dLbl>
              <c:idx val="7"/>
              <c:layout>
                <c:manualLayout>
                  <c:x val="0.20405727923627684"/>
                  <c:y val="-6.5423617926071314E-4"/>
                </c:manualLayout>
              </c:layout>
              <c:numFmt formatCode="#,##0.0&quot;x&quot;;&quot;-&quot;#,##0.0&quot;x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778A-4789-AE32-F351E404B98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Sheet1!$A$1:$H$1</c:f>
              <c:numCache>
                <c:formatCode>General</c:formatCode>
                <c:ptCount val="8"/>
                <c:pt idx="0">
                  <c:v>0.43012048192771085</c:v>
                </c:pt>
                <c:pt idx="1">
                  <c:v>0.57723577235772361</c:v>
                </c:pt>
                <c:pt idx="2">
                  <c:v>0.65904761904761899</c:v>
                </c:pt>
                <c:pt idx="3">
                  <c:v>0.42825607064017662</c:v>
                </c:pt>
                <c:pt idx="4">
                  <c:v>1.3387323943661973</c:v>
                </c:pt>
                <c:pt idx="5">
                  <c:v>1.7339449541284404</c:v>
                </c:pt>
                <c:pt idx="6">
                  <c:v>1.2681481481481482</c:v>
                </c:pt>
                <c:pt idx="7">
                  <c:v>0.5871794871794872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8A-4789-AE32-F351E404B9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888560783"/>
        <c:axId val="1"/>
      </c:barChart>
      <c:catAx>
        <c:axId val="888560783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.7339449541284404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888560783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935574229691876"/>
          <c:y val="4.7428189712758854E-2"/>
          <c:w val="0.56638655462184873"/>
          <c:h val="0.90514362057448228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FF351E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A082-43E9-A0A4-0435E069DC2C}"/>
              </c:ext>
            </c:extLst>
          </c:dPt>
          <c:dLbls>
            <c:dLbl>
              <c:idx val="0"/>
              <c:layout>
                <c:manualLayout>
                  <c:x val="0.17703081232492998"/>
                  <c:y val="-6.680026720106881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082-43E9-A0A4-0435E069DC2C}"/>
                </c:ext>
              </c:extLst>
            </c:dLbl>
            <c:dLbl>
              <c:idx val="1"/>
              <c:layout>
                <c:manualLayout>
                  <c:x val="0.15518207282913166"/>
                  <c:y val="-6.680026720106881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082-43E9-A0A4-0435E069DC2C}"/>
                </c:ext>
              </c:extLst>
            </c:dLbl>
            <c:dLbl>
              <c:idx val="2"/>
              <c:layout>
                <c:manualLayout>
                  <c:x val="0.17366946778711484"/>
                  <c:y val="-6.680026720106881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A082-43E9-A0A4-0435E069DC2C}"/>
                </c:ext>
              </c:extLst>
            </c:dLbl>
            <c:dLbl>
              <c:idx val="3"/>
              <c:layout>
                <c:manualLayout>
                  <c:x val="9.9159663865546213E-2"/>
                  <c:y val="-6.680026720106881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082-43E9-A0A4-0435E069DC2C}"/>
                </c:ext>
              </c:extLst>
            </c:dLbl>
            <c:dLbl>
              <c:idx val="4"/>
              <c:layout>
                <c:manualLayout>
                  <c:x val="0.37198879551820729"/>
                  <c:y val="-6.680026720106881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A082-43E9-A0A4-0435E069DC2C}"/>
                </c:ext>
              </c:extLst>
            </c:dLbl>
            <c:dLbl>
              <c:idx val="5"/>
              <c:layout>
                <c:manualLayout>
                  <c:x val="0.37030812324929974"/>
                  <c:y val="-6.680026720106881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A082-43E9-A0A4-0435E069DC2C}"/>
                </c:ext>
              </c:extLst>
            </c:dLbl>
            <c:dLbl>
              <c:idx val="6"/>
              <c:layout>
                <c:manualLayout>
                  <c:x val="0.34397759103641457"/>
                  <c:y val="-6.680026720106881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A082-43E9-A0A4-0435E069DC2C}"/>
                </c:ext>
              </c:extLst>
            </c:dLbl>
            <c:dLbl>
              <c:idx val="7"/>
              <c:layout>
                <c:manualLayout>
                  <c:x val="0.25994397759103643"/>
                  <c:y val="-6.680026720106881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kern="12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A082-43E9-A0A4-0435E069DC2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Sheet1!$A$1:$H$1</c:f>
              <c:numCache>
                <c:formatCode>General</c:formatCode>
                <c:ptCount val="8"/>
                <c:pt idx="0">
                  <c:v>714</c:v>
                </c:pt>
                <c:pt idx="1">
                  <c:v>568</c:v>
                </c:pt>
                <c:pt idx="2">
                  <c:v>692</c:v>
                </c:pt>
                <c:pt idx="3">
                  <c:v>194</c:v>
                </c:pt>
                <c:pt idx="4">
                  <c:v>1901</c:v>
                </c:pt>
                <c:pt idx="5">
                  <c:v>1890</c:v>
                </c:pt>
                <c:pt idx="6">
                  <c:v>1712</c:v>
                </c:pt>
                <c:pt idx="7">
                  <c:v>1145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082-43E9-A0A4-0435E069DC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96878623"/>
        <c:axId val="1"/>
      </c:barChart>
      <c:catAx>
        <c:axId val="596878623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901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596878623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5659" cy="496412"/>
          </a:xfrm>
          <a:prstGeom prst="rect">
            <a:avLst/>
          </a:prstGeom>
        </p:spPr>
        <p:txBody>
          <a:bodyPr vert="horz" lIns="95496" tIns="47748" rIns="95496" bIns="4774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5" y="3"/>
            <a:ext cx="2945659" cy="496412"/>
          </a:xfrm>
          <a:prstGeom prst="rect">
            <a:avLst/>
          </a:prstGeom>
        </p:spPr>
        <p:txBody>
          <a:bodyPr vert="horz" lIns="95496" tIns="47748" rIns="95496" bIns="47748" rtlCol="0"/>
          <a:lstStyle>
            <a:lvl1pPr algn="r">
              <a:defRPr sz="1300"/>
            </a:lvl1pPr>
          </a:lstStyle>
          <a:p>
            <a:fld id="{DAC9008D-0B28-794B-990A-95174FF8430D}" type="datetime1">
              <a:rPr lang="de-DE" smtClean="0"/>
              <a:pPr/>
              <a:t>02.09.2026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30093"/>
            <a:ext cx="2945659" cy="496412"/>
          </a:xfrm>
          <a:prstGeom prst="rect">
            <a:avLst/>
          </a:prstGeom>
        </p:spPr>
        <p:txBody>
          <a:bodyPr vert="horz" lIns="95496" tIns="47748" rIns="95496" bIns="4774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5" y="9430093"/>
            <a:ext cx="2945659" cy="496412"/>
          </a:xfrm>
          <a:prstGeom prst="rect">
            <a:avLst/>
          </a:prstGeom>
        </p:spPr>
        <p:txBody>
          <a:bodyPr vert="horz" lIns="95496" tIns="47748" rIns="95496" bIns="47748" rtlCol="0" anchor="b"/>
          <a:lstStyle>
            <a:lvl1pPr algn="r">
              <a:defRPr sz="1300"/>
            </a:lvl1pPr>
          </a:lstStyle>
          <a:p>
            <a:fld id="{1F7BA7FD-C289-E246-9E34-F1F41409646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7792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5659" cy="496412"/>
          </a:xfrm>
          <a:prstGeom prst="rect">
            <a:avLst/>
          </a:prstGeom>
        </p:spPr>
        <p:txBody>
          <a:bodyPr vert="horz" lIns="95496" tIns="47748" rIns="95496" bIns="4774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3"/>
            <a:ext cx="2945659" cy="496412"/>
          </a:xfrm>
          <a:prstGeom prst="rect">
            <a:avLst/>
          </a:prstGeom>
        </p:spPr>
        <p:txBody>
          <a:bodyPr vert="horz" lIns="95496" tIns="47748" rIns="95496" bIns="47748" rtlCol="0"/>
          <a:lstStyle>
            <a:lvl1pPr algn="r">
              <a:defRPr sz="1300"/>
            </a:lvl1pPr>
          </a:lstStyle>
          <a:p>
            <a:fld id="{B896638D-FC95-1D41-AFF8-2467F9FFFACD}" type="datetime1">
              <a:rPr lang="de-DE" smtClean="0"/>
              <a:pPr/>
              <a:t>02.09.2026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96" tIns="47748" rIns="95496" bIns="4774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5496" tIns="47748" rIns="95496" bIns="47748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6412"/>
          </a:xfrm>
          <a:prstGeom prst="rect">
            <a:avLst/>
          </a:prstGeom>
        </p:spPr>
        <p:txBody>
          <a:bodyPr vert="horz" lIns="95496" tIns="47748" rIns="95496" bIns="4774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6412"/>
          </a:xfrm>
          <a:prstGeom prst="rect">
            <a:avLst/>
          </a:prstGeom>
        </p:spPr>
        <p:txBody>
          <a:bodyPr vert="horz" lIns="95496" tIns="47748" rIns="95496" bIns="47748" rtlCol="0" anchor="b"/>
          <a:lstStyle>
            <a:lvl1pPr algn="r">
              <a:defRPr sz="1300"/>
            </a:lvl1pPr>
          </a:lstStyle>
          <a:p>
            <a:fld id="{3CDD4E38-8CF9-214B-AA4E-9BEBDA9540F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81594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D4E38-8CF9-214B-AA4E-9BEBDA9540FD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6783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4CB8B-051C-5A38-1335-FFD32CD9A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C399A9-0C85-F097-5158-6DF76B2461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392BEA-7C8C-5172-E668-1721AA4743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949E5-D7AB-4815-93A6-2E9E00656B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D4E38-8CF9-214B-AA4E-9BEBDA9540FD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2591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01689-5671-226F-4A73-57FE7A6FB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441FBC-D5EA-37C6-F1E7-3FB79B232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110E1F-648C-F5DE-528F-393BB12EC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27554-9B0F-2095-57F6-03ADE76AB7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D4E38-8CF9-214B-AA4E-9BEBDA9540F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399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15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D4E38-8CF9-214B-AA4E-9BEBDA9540FD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979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1E8DE-ECA2-72E9-451C-E5A54E1F1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057E96-2751-1B21-9224-0152643C6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49CA84-D260-B200-ED2D-8BA865644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977A7-CB38-D23E-DC71-67E400AE0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D4E38-8CF9-214B-AA4E-9BEBDA9540FD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0455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6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8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5.jpeg"/><Relationship Id="rId4" Type="http://schemas.openxmlformats.org/officeDocument/2006/relationships/image" Target="../media/image8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Relationship Id="rId4" Type="http://schemas.openxmlformats.org/officeDocument/2006/relationships/image" Target="../media/image6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8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ou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 bwMode="gray">
          <a:xfrm>
            <a:off x="0" y="1808820"/>
            <a:ext cx="12192000" cy="50491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0" y="3010890"/>
            <a:ext cx="12192000" cy="699404"/>
          </a:xfrm>
          <a:solidFill>
            <a:schemeClr val="accent1"/>
          </a:solidFill>
        </p:spPr>
        <p:txBody>
          <a:bodyPr wrap="square" lIns="1224000" tIns="72000" rIns="180000" bIns="72000" anchor="b" anchorCtr="0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1679509" y="3746298"/>
            <a:ext cx="9409708" cy="252028"/>
          </a:xfrm>
        </p:spPr>
        <p:txBody>
          <a:bodyPr/>
          <a:lstStyle>
            <a:lvl1pPr algn="l">
              <a:defRPr sz="1250">
                <a:solidFill>
                  <a:schemeClr val="bg1"/>
                </a:solidFill>
              </a:defRPr>
            </a:lvl1pPr>
          </a:lstStyle>
          <a:p>
            <a:fld id="{A7E43B40-DD35-4325-82D1-BF5F8E0CBB96}" type="datetime4">
              <a:rPr lang="en-US" smtClean="0"/>
              <a:pPr/>
              <a:t>September 2, 2026</a:t>
            </a:fld>
            <a:endParaRPr lang="de-DE"/>
          </a:p>
        </p:txBody>
      </p:sp>
      <p:sp>
        <p:nvSpPr>
          <p:cNvPr id="5" name="Rechteck 4"/>
          <p:cNvSpPr/>
          <p:nvPr userDrawn="1"/>
        </p:nvSpPr>
        <p:spPr bwMode="gray">
          <a:xfrm>
            <a:off x="0" y="5769260"/>
            <a:ext cx="12192000" cy="1800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25" name="Grafik 2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5" y="72000"/>
            <a:ext cx="7652369" cy="1332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3077" y="252000"/>
            <a:ext cx="2341260" cy="900000"/>
          </a:xfrm>
          <a:prstGeom prst="rect">
            <a:avLst/>
          </a:prstGeom>
        </p:spPr>
      </p:pic>
      <p:pic>
        <p:nvPicPr>
          <p:cNvPr id="9" name="Picture 2" descr="We work to make the world a more thoughtful and caring place.">
            <a:extLst>
              <a:ext uri="{FF2B5EF4-FFF2-40B4-BE49-F238E27FC236}">
                <a16:creationId xmlns:a16="http://schemas.microsoft.com/office/drawing/2014/main" id="{553FB934-E92A-38A8-6345-C40C8EDFAC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08820"/>
            <a:ext cx="12192000" cy="516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204CE23-8F69-1783-55F8-C5360E87EAAC}"/>
              </a:ext>
            </a:extLst>
          </p:cNvPr>
          <p:cNvSpPr/>
          <p:nvPr userDrawn="1"/>
        </p:nvSpPr>
        <p:spPr>
          <a:xfrm>
            <a:off x="-1" y="1808820"/>
            <a:ext cx="12192000" cy="5205934"/>
          </a:xfrm>
          <a:prstGeom prst="rect">
            <a:avLst/>
          </a:prstGeom>
          <a:solidFill>
            <a:srgbClr val="404040">
              <a:alpha val="74902"/>
            </a:srgbClr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08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3 boxes_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5510288" cy="4932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6247385" y="1368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Textplatzhalt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6247385" y="3924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529908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2 boxes side by s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5510288" cy="4932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6247385" y="1368000"/>
            <a:ext cx="5510288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4587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4 box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6247385" y="1368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576002" y="3924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platzhalt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6247385" y="3924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926994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3 boxes side by s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1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4340337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8108309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903009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1 small 1 big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7387654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8108309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397299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2 small 2 big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1" y="1368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4340337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8108309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platzhalt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576001" y="3924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857109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6 box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1" y="1368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4340337" y="1368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8108309" y="1368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platzhalt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576001" y="3924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extplatzhalt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4340337" y="3924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platzhalter 24"/>
          <p:cNvSpPr>
            <a:spLocks noGrp="1"/>
          </p:cNvSpPr>
          <p:nvPr>
            <p:ph type="body" sz="quarter" idx="22" hasCustomPrompt="1"/>
          </p:nvPr>
        </p:nvSpPr>
        <p:spPr>
          <a:xfrm>
            <a:off x="8108309" y="3924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790698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conclusi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3B30D506-CBAD-5F4B-ACFE-7645E68A6D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500055"/>
              </p:ext>
            </p:extLst>
          </p:nvPr>
        </p:nvGraphicFramePr>
        <p:xfrm>
          <a:off x="1958" y="1593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3B30D506-CBAD-5F4B-ACFE-7645E68A6D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8" y="1593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0" y="1800003"/>
            <a:ext cx="5349092" cy="451145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  <a:lvl2pPr>
              <a:defRPr lang="de-DE" dirty="0">
                <a:solidFill>
                  <a:schemeClr val="tx2"/>
                </a:solidFill>
              </a:defRPr>
            </a:lvl2pPr>
            <a:lvl3pPr>
              <a:defRPr lang="de-DE" dirty="0">
                <a:solidFill>
                  <a:schemeClr val="tx2"/>
                </a:solidFill>
              </a:defRPr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" y="6560"/>
            <a:ext cx="6147647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3312A909-E7B6-1749-9687-7B74D7803B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24617" y="1800000"/>
            <a:ext cx="5349092" cy="4511454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  <a:lvl2pPr>
              <a:defRPr lang="de-DE" dirty="0">
                <a:solidFill>
                  <a:schemeClr val="tx2"/>
                </a:solidFill>
              </a:defRPr>
            </a:lvl2pPr>
            <a:lvl3pPr>
              <a:defRPr lang="de-DE" dirty="0">
                <a:solidFill>
                  <a:schemeClr val="tx2"/>
                </a:solidFill>
              </a:defRPr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54AEF66-C30B-A54E-9F54-783242BA9E9C}"/>
              </a:ext>
            </a:extLst>
          </p:cNvPr>
          <p:cNvCxnSpPr>
            <a:cxnSpLocks/>
          </p:cNvCxnSpPr>
          <p:nvPr userDrawn="1"/>
        </p:nvCxnSpPr>
        <p:spPr>
          <a:xfrm>
            <a:off x="6147647" y="1797273"/>
            <a:ext cx="0" cy="4569329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4B92517-54A5-CD4F-B0AE-75BAF7FCAF9A}"/>
              </a:ext>
            </a:extLst>
          </p:cNvPr>
          <p:cNvCxnSpPr>
            <a:cxnSpLocks/>
          </p:cNvCxnSpPr>
          <p:nvPr/>
        </p:nvCxnSpPr>
        <p:spPr>
          <a:xfrm flipH="1">
            <a:off x="578987" y="1646392"/>
            <a:ext cx="5316923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D580F0-F197-2243-B482-14D888A7D36C}"/>
              </a:ext>
            </a:extLst>
          </p:cNvPr>
          <p:cNvCxnSpPr>
            <a:cxnSpLocks/>
          </p:cNvCxnSpPr>
          <p:nvPr/>
        </p:nvCxnSpPr>
        <p:spPr>
          <a:xfrm flipH="1">
            <a:off x="6425447" y="1646392"/>
            <a:ext cx="5316923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97CBA84F-B48D-9542-8C0A-E872286F6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6000" y="1314623"/>
            <a:ext cx="5316923" cy="278021"/>
          </a:xfrm>
        </p:spPr>
        <p:txBody>
          <a:bodyPr lIns="72000" tIns="36000"/>
          <a:lstStyle>
            <a:lvl1pPr marL="0" indent="0" algn="ctr" defTabSz="457212" rtl="0" eaLnBrk="1" latinLnBrk="0" hangingPunct="1">
              <a:buNone/>
              <a:defRPr lang="de-DE" sz="16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 err="1"/>
              <a:t>Heading</a:t>
            </a:r>
            <a:endParaRPr lang="de-DE"/>
          </a:p>
        </p:txBody>
      </p:sp>
      <p:sp>
        <p:nvSpPr>
          <p:cNvPr id="24" name="Textplatzhalter 10">
            <a:extLst>
              <a:ext uri="{FF2B5EF4-FFF2-40B4-BE49-F238E27FC236}">
                <a16:creationId xmlns:a16="http://schemas.microsoft.com/office/drawing/2014/main" id="{3FAC292D-B467-AB45-A07A-FEC333BC42E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5447" y="1314623"/>
            <a:ext cx="5316923" cy="278021"/>
          </a:xfrm>
        </p:spPr>
        <p:txBody>
          <a:bodyPr lIns="72000" tIns="36000"/>
          <a:lstStyle>
            <a:lvl1pPr marL="0" indent="0" algn="ctr" defTabSz="457212" rtl="0" eaLnBrk="1" latinLnBrk="0" hangingPunct="1">
              <a:buNone/>
              <a:defRPr lang="de-DE" sz="16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 err="1"/>
              <a:t>Heading</a:t>
            </a:r>
            <a:endParaRPr lang="de-DE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6020565" y="3715029"/>
            <a:ext cx="273531" cy="702216"/>
            <a:chOff x="4843352" y="3581449"/>
            <a:chExt cx="295807" cy="93465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B84CD1-1400-9F45-B22A-19FF02317513}"/>
                </a:ext>
              </a:extLst>
            </p:cNvPr>
            <p:cNvSpPr/>
            <p:nvPr userDrawn="1"/>
          </p:nvSpPr>
          <p:spPr>
            <a:xfrm>
              <a:off x="4843352" y="3581449"/>
              <a:ext cx="295807" cy="93465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80" indent="-180980" algn="ctr">
                <a:lnSpc>
                  <a:spcPct val="110000"/>
                </a:lnSpc>
                <a:buClr>
                  <a:schemeClr val="accent1"/>
                </a:buClr>
                <a:buFont typeface="Arial" pitchFamily="34" charset="0"/>
                <a:buChar char="_"/>
              </a:pPr>
              <a:endParaRPr lang="en-US" sz="1600">
                <a:solidFill>
                  <a:schemeClr val="tx2"/>
                </a:solidFill>
              </a:endParaRPr>
            </a:p>
          </p:txBody>
        </p:sp>
        <p:sp>
          <p:nvSpPr>
            <p:cNvPr id="22" name="Freeform 108"/>
            <p:cNvSpPr>
              <a:spLocks/>
            </p:cNvSpPr>
            <p:nvPr userDrawn="1"/>
          </p:nvSpPr>
          <p:spPr bwMode="auto">
            <a:xfrm>
              <a:off x="4926962" y="3654811"/>
              <a:ext cx="128588" cy="787925"/>
            </a:xfrm>
            <a:custGeom>
              <a:avLst/>
              <a:gdLst>
                <a:gd name="T0" fmla="*/ 12 w 323"/>
                <a:gd name="T1" fmla="*/ 0 h 1356"/>
                <a:gd name="T2" fmla="*/ 0 w 323"/>
                <a:gd name="T3" fmla="*/ 0 h 1356"/>
                <a:gd name="T4" fmla="*/ 69 w 323"/>
                <a:gd name="T5" fmla="*/ 170 h 1356"/>
                <a:gd name="T6" fmla="*/ 0 w 323"/>
                <a:gd name="T7" fmla="*/ 339 h 1356"/>
                <a:gd name="T8" fmla="*/ 12 w 323"/>
                <a:gd name="T9" fmla="*/ 339 h 1356"/>
                <a:gd name="T10" fmla="*/ 81 w 323"/>
                <a:gd name="T11" fmla="*/ 170 h 1356"/>
                <a:gd name="T12" fmla="*/ 12 w 323"/>
                <a:gd name="T13" fmla="*/ 0 h 13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3" h="1356">
                  <a:moveTo>
                    <a:pt x="47" y="0"/>
                  </a:moveTo>
                  <a:lnTo>
                    <a:pt x="0" y="0"/>
                  </a:lnTo>
                  <a:lnTo>
                    <a:pt x="276" y="678"/>
                  </a:lnTo>
                  <a:lnTo>
                    <a:pt x="0" y="1356"/>
                  </a:lnTo>
                  <a:lnTo>
                    <a:pt x="47" y="1356"/>
                  </a:lnTo>
                  <a:lnTo>
                    <a:pt x="323" y="67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366B7E"/>
            </a:solidFill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>
                <a:solidFill>
                  <a:schemeClr val="tx2"/>
                </a:solidFill>
              </a:endParaRPr>
            </a:p>
          </p:txBody>
        </p:sp>
      </p:grpSp>
      <p:sp>
        <p:nvSpPr>
          <p:cNvPr id="20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>
                <a:solidFill>
                  <a:schemeClr val="tx2"/>
                </a:solidFill>
              </a:defRPr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16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photo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kt 4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734266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4" progId="TCLayout.ActiveDocument.1">
                  <p:embed/>
                </p:oleObj>
              </mc:Choice>
              <mc:Fallback>
                <p:oleObj name="think-cell Slide" r:id="rId4" imgW="352" imgH="354" progId="TCLayout.ActiveDocument.1">
                  <p:embed/>
                  <p:pic>
                    <p:nvPicPr>
                      <p:cNvPr id="44" name="Objekt 4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chteck 42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  <a:buFontTx/>
              <a:buNone/>
            </a:pPr>
            <a:endParaRPr lang="de-DE" sz="22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>
                <a:solidFill>
                  <a:schemeClr val="tx2"/>
                </a:solidFill>
              </a:defRPr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Bildplatzhalter 9"/>
          <p:cNvSpPr>
            <a:spLocks noGrp="1" noChangeAspect="1"/>
          </p:cNvSpPr>
          <p:nvPr>
            <p:ph type="pic" sz="quarter" idx="18"/>
          </p:nvPr>
        </p:nvSpPr>
        <p:spPr>
          <a:xfrm>
            <a:off x="942901" y="1942508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4" name="Bildplatzhalter 9"/>
          <p:cNvSpPr>
            <a:spLocks noGrp="1" noChangeAspect="1"/>
          </p:cNvSpPr>
          <p:nvPr>
            <p:ph type="pic" sz="quarter" idx="19"/>
          </p:nvPr>
        </p:nvSpPr>
        <p:spPr>
          <a:xfrm>
            <a:off x="942901" y="3211322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5" name="Bildplatzhalter 9"/>
          <p:cNvSpPr>
            <a:spLocks noGrp="1" noChangeAspect="1"/>
          </p:cNvSpPr>
          <p:nvPr>
            <p:ph type="pic" sz="quarter" idx="20"/>
          </p:nvPr>
        </p:nvSpPr>
        <p:spPr>
          <a:xfrm>
            <a:off x="942901" y="4496613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21"/>
          </p:nvPr>
        </p:nvSpPr>
        <p:spPr>
          <a:xfrm>
            <a:off x="-234558" y="2730582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platzhalter 17"/>
          <p:cNvSpPr>
            <a:spLocks noGrp="1"/>
          </p:cNvSpPr>
          <p:nvPr>
            <p:ph type="body" sz="quarter" idx="24"/>
          </p:nvPr>
        </p:nvSpPr>
        <p:spPr>
          <a:xfrm>
            <a:off x="-234558" y="2930106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platzhalter 17"/>
          <p:cNvSpPr>
            <a:spLocks noGrp="1"/>
          </p:cNvSpPr>
          <p:nvPr>
            <p:ph type="body" sz="quarter" idx="25"/>
          </p:nvPr>
        </p:nvSpPr>
        <p:spPr>
          <a:xfrm>
            <a:off x="-234558" y="3999396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platzhalter 17"/>
          <p:cNvSpPr>
            <a:spLocks noGrp="1"/>
          </p:cNvSpPr>
          <p:nvPr>
            <p:ph type="body" sz="quarter" idx="26"/>
          </p:nvPr>
        </p:nvSpPr>
        <p:spPr>
          <a:xfrm>
            <a:off x="-234558" y="4207158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platzhalter 17"/>
          <p:cNvSpPr>
            <a:spLocks noGrp="1"/>
          </p:cNvSpPr>
          <p:nvPr>
            <p:ph type="body" sz="quarter" idx="27"/>
          </p:nvPr>
        </p:nvSpPr>
        <p:spPr>
          <a:xfrm>
            <a:off x="-234558" y="5284687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platzhalter 17"/>
          <p:cNvSpPr>
            <a:spLocks noGrp="1"/>
          </p:cNvSpPr>
          <p:nvPr>
            <p:ph type="body" sz="quarter" idx="28"/>
          </p:nvPr>
        </p:nvSpPr>
        <p:spPr>
          <a:xfrm>
            <a:off x="-234558" y="5492449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Bildplatzhalter 9"/>
          <p:cNvSpPr>
            <a:spLocks noGrp="1" noChangeAspect="1"/>
          </p:cNvSpPr>
          <p:nvPr>
            <p:ph type="pic" sz="quarter" idx="29"/>
          </p:nvPr>
        </p:nvSpPr>
        <p:spPr>
          <a:xfrm>
            <a:off x="4952539" y="1308192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9" name="Bildplatzhalter 9"/>
          <p:cNvSpPr>
            <a:spLocks noGrp="1" noChangeAspect="1"/>
          </p:cNvSpPr>
          <p:nvPr>
            <p:ph type="pic" sz="quarter" idx="30"/>
          </p:nvPr>
        </p:nvSpPr>
        <p:spPr>
          <a:xfrm>
            <a:off x="4952539" y="2577006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0" name="Textplatzhalter 17"/>
          <p:cNvSpPr>
            <a:spLocks noGrp="1"/>
          </p:cNvSpPr>
          <p:nvPr>
            <p:ph type="body" sz="quarter" idx="31"/>
          </p:nvPr>
        </p:nvSpPr>
        <p:spPr>
          <a:xfrm>
            <a:off x="3785495" y="2096266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platzhalter 17"/>
          <p:cNvSpPr>
            <a:spLocks noGrp="1"/>
          </p:cNvSpPr>
          <p:nvPr>
            <p:ph type="body" sz="quarter" idx="32"/>
          </p:nvPr>
        </p:nvSpPr>
        <p:spPr>
          <a:xfrm>
            <a:off x="3785495" y="2295790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platzhalter 17"/>
          <p:cNvSpPr>
            <a:spLocks noGrp="1"/>
          </p:cNvSpPr>
          <p:nvPr>
            <p:ph type="body" sz="quarter" idx="33"/>
          </p:nvPr>
        </p:nvSpPr>
        <p:spPr>
          <a:xfrm>
            <a:off x="3785495" y="3365080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platzhalter 17"/>
          <p:cNvSpPr>
            <a:spLocks noGrp="1"/>
          </p:cNvSpPr>
          <p:nvPr>
            <p:ph type="body" sz="quarter" idx="34"/>
          </p:nvPr>
        </p:nvSpPr>
        <p:spPr>
          <a:xfrm>
            <a:off x="3785495" y="3572840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Bildplatzhalter 9"/>
          <p:cNvSpPr>
            <a:spLocks noGrp="1" noChangeAspect="1"/>
          </p:cNvSpPr>
          <p:nvPr>
            <p:ph type="pic" sz="quarter" idx="35"/>
          </p:nvPr>
        </p:nvSpPr>
        <p:spPr>
          <a:xfrm>
            <a:off x="4952539" y="3862297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8" name="Textplatzhalter 17"/>
          <p:cNvSpPr>
            <a:spLocks noGrp="1"/>
          </p:cNvSpPr>
          <p:nvPr>
            <p:ph type="body" sz="quarter" idx="36"/>
          </p:nvPr>
        </p:nvSpPr>
        <p:spPr>
          <a:xfrm>
            <a:off x="3785495" y="4650371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platzhalter 17"/>
          <p:cNvSpPr>
            <a:spLocks noGrp="1"/>
          </p:cNvSpPr>
          <p:nvPr>
            <p:ph type="body" sz="quarter" idx="37"/>
          </p:nvPr>
        </p:nvSpPr>
        <p:spPr>
          <a:xfrm>
            <a:off x="3785495" y="4858133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Bildplatzhalter 9"/>
          <p:cNvSpPr>
            <a:spLocks noGrp="1" noChangeAspect="1"/>
          </p:cNvSpPr>
          <p:nvPr>
            <p:ph type="pic" sz="quarter" idx="41"/>
          </p:nvPr>
        </p:nvSpPr>
        <p:spPr>
          <a:xfrm>
            <a:off x="4967744" y="5159765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41" name="Textplatzhalter 17"/>
          <p:cNvSpPr>
            <a:spLocks noGrp="1"/>
          </p:cNvSpPr>
          <p:nvPr>
            <p:ph type="body" sz="quarter" idx="42"/>
          </p:nvPr>
        </p:nvSpPr>
        <p:spPr>
          <a:xfrm>
            <a:off x="3800698" y="5947839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platzhalter 17"/>
          <p:cNvSpPr>
            <a:spLocks noGrp="1"/>
          </p:cNvSpPr>
          <p:nvPr>
            <p:ph type="body" sz="quarter" idx="43"/>
          </p:nvPr>
        </p:nvSpPr>
        <p:spPr>
          <a:xfrm>
            <a:off x="3800698" y="6155601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Bildplatzhalter 9"/>
          <p:cNvSpPr>
            <a:spLocks noGrp="1" noChangeAspect="1"/>
          </p:cNvSpPr>
          <p:nvPr>
            <p:ph type="pic" sz="quarter" idx="44"/>
          </p:nvPr>
        </p:nvSpPr>
        <p:spPr>
          <a:xfrm>
            <a:off x="8942192" y="1942508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52" name="Bildplatzhalter 9"/>
          <p:cNvSpPr>
            <a:spLocks noGrp="1" noChangeAspect="1"/>
          </p:cNvSpPr>
          <p:nvPr>
            <p:ph type="pic" sz="quarter" idx="45"/>
          </p:nvPr>
        </p:nvSpPr>
        <p:spPr>
          <a:xfrm>
            <a:off x="8942192" y="3211322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53" name="Textplatzhalter 17"/>
          <p:cNvSpPr>
            <a:spLocks noGrp="1"/>
          </p:cNvSpPr>
          <p:nvPr>
            <p:ph type="body" sz="quarter" idx="46"/>
          </p:nvPr>
        </p:nvSpPr>
        <p:spPr>
          <a:xfrm>
            <a:off x="7775146" y="2730582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platzhalter 17"/>
          <p:cNvSpPr>
            <a:spLocks noGrp="1"/>
          </p:cNvSpPr>
          <p:nvPr>
            <p:ph type="body" sz="quarter" idx="47"/>
          </p:nvPr>
        </p:nvSpPr>
        <p:spPr>
          <a:xfrm>
            <a:off x="7775146" y="2930106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platzhalter 17"/>
          <p:cNvSpPr>
            <a:spLocks noGrp="1"/>
          </p:cNvSpPr>
          <p:nvPr>
            <p:ph type="body" sz="quarter" idx="48"/>
          </p:nvPr>
        </p:nvSpPr>
        <p:spPr>
          <a:xfrm>
            <a:off x="7775146" y="3999396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platzhalter 17"/>
          <p:cNvSpPr>
            <a:spLocks noGrp="1"/>
          </p:cNvSpPr>
          <p:nvPr>
            <p:ph type="body" sz="quarter" idx="49"/>
          </p:nvPr>
        </p:nvSpPr>
        <p:spPr>
          <a:xfrm>
            <a:off x="7775146" y="4207158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Bildplatzhalter 9"/>
          <p:cNvSpPr>
            <a:spLocks noGrp="1" noChangeAspect="1"/>
          </p:cNvSpPr>
          <p:nvPr>
            <p:ph type="pic" sz="quarter" idx="50"/>
          </p:nvPr>
        </p:nvSpPr>
        <p:spPr>
          <a:xfrm>
            <a:off x="8942192" y="4496613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58" name="Textplatzhalter 17"/>
          <p:cNvSpPr>
            <a:spLocks noGrp="1"/>
          </p:cNvSpPr>
          <p:nvPr>
            <p:ph type="body" sz="quarter" idx="51"/>
          </p:nvPr>
        </p:nvSpPr>
        <p:spPr>
          <a:xfrm>
            <a:off x="7775146" y="5284687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platzhalter 17"/>
          <p:cNvSpPr>
            <a:spLocks noGrp="1"/>
          </p:cNvSpPr>
          <p:nvPr>
            <p:ph type="body" sz="quarter" idx="52"/>
          </p:nvPr>
        </p:nvSpPr>
        <p:spPr>
          <a:xfrm>
            <a:off x="7775146" y="5492449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9533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CCB8619-3FCC-0EF8-E258-77211AE9EE2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014393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9" imgH="350" progId="TCLayout.ActiveDocument.1">
                  <p:embed/>
                </p:oleObj>
              </mc:Choice>
              <mc:Fallback>
                <p:oleObj name="think-cell Slide" r:id="rId3" imgW="349" imgH="35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CCB8619-3FCC-0EF8-E258-77211AE9EE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A9EE022-1F91-8EF9-007F-7CEE235FD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200" y="258578"/>
            <a:ext cx="10087200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rtl="0">
              <a:defRPr>
                <a:latin typeface="+mj-lt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5137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2882805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9" imgH="355" progId="TCLayout.ActiveDocument.1">
                  <p:embed/>
                </p:oleObj>
              </mc:Choice>
              <mc:Fallback>
                <p:oleObj name="think-cell Slide" r:id="rId4" imgW="359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  <a:buFontTx/>
              <a:buNone/>
            </a:pPr>
            <a:endParaRPr lang="de-DE" sz="3600" b="0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 bwMode="gray">
          <a:xfrm>
            <a:off x="0" y="1808820"/>
            <a:ext cx="12192000" cy="5049180"/>
          </a:xfr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0" y="3001329"/>
            <a:ext cx="12192000" cy="1807400"/>
          </a:xfrm>
          <a:solidFill>
            <a:srgbClr val="FFFFFF">
              <a:alpha val="84000"/>
            </a:srgbClr>
          </a:solidFill>
        </p:spPr>
        <p:txBody>
          <a:bodyPr vert="horz" wrap="square" lIns="1224000" tIns="72000" rIns="180000" bIns="72000" anchor="b" anchorCtr="0">
            <a:spAutoFit/>
          </a:bodyPr>
          <a:lstStyle>
            <a:lvl1pPr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br>
              <a:rPr lang="de-DE"/>
            </a:br>
            <a:br>
              <a:rPr lang="de-DE"/>
            </a:br>
            <a:r>
              <a:rPr lang="de-DE"/>
              <a:t>Title</a:t>
            </a:r>
          </a:p>
        </p:txBody>
      </p:sp>
      <p:pic>
        <p:nvPicPr>
          <p:cNvPr id="25" name="Grafik 24"/>
          <p:cNvPicPr>
            <a:picLocks noChangeAspect="1"/>
          </p:cNvPicPr>
          <p:nvPr userDrawn="1"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3077" y="252000"/>
            <a:ext cx="2341260" cy="90000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5" y="72000"/>
            <a:ext cx="7652369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33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CCB8619-3FCC-0EF8-E258-77211AE9EE2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014393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9" imgH="350" progId="TCLayout.ActiveDocument.1">
                  <p:embed/>
                </p:oleObj>
              </mc:Choice>
              <mc:Fallback>
                <p:oleObj name="think-cell Slide" r:id="rId3" imgW="349" imgH="35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CCB8619-3FCC-0EF8-E258-77211AE9EE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A9EE022-1F91-8EF9-007F-7CEE235FD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200" y="258578"/>
            <a:ext cx="10087200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rtl="0">
              <a:defRPr>
                <a:latin typeface="+mj-lt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2" descr="We work to make the world a more thoughtful and caring place.">
            <a:extLst>
              <a:ext uri="{FF2B5EF4-FFF2-40B4-BE49-F238E27FC236}">
                <a16:creationId xmlns:a16="http://schemas.microsoft.com/office/drawing/2014/main" id="{7218FF35-0FD7-62F8-B18C-40295F1C87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5001"/>
            <a:ext cx="12192001" cy="812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47F18ED-E499-61B8-3290-6C9F03FABA98}"/>
              </a:ext>
            </a:extLst>
          </p:cNvPr>
          <p:cNvSpPr/>
          <p:nvPr userDrawn="1"/>
        </p:nvSpPr>
        <p:spPr>
          <a:xfrm>
            <a:off x="-1" y="-261257"/>
            <a:ext cx="12344401" cy="7380514"/>
          </a:xfrm>
          <a:prstGeom prst="roundRect">
            <a:avLst/>
          </a:prstGeom>
          <a:solidFill>
            <a:srgbClr val="404040">
              <a:alpha val="74902"/>
            </a:srgbClr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573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gre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8522157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9" imgH="355" progId="TCLayout.ActiveDocument.1">
                  <p:embed/>
                </p:oleObj>
              </mc:Choice>
              <mc:Fallback>
                <p:oleObj name="think-cell Slide" r:id="rId4" imgW="359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  <a:buFontTx/>
              <a:buNone/>
            </a:pPr>
            <a:endParaRPr lang="de-DE" sz="3600" b="0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 bwMode="gray">
          <a:xfrm>
            <a:off x="0" y="1808820"/>
            <a:ext cx="12192000" cy="5049180"/>
          </a:xfr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0" y="3001329"/>
            <a:ext cx="12192000" cy="1807400"/>
          </a:xfrm>
          <a:solidFill>
            <a:srgbClr val="FFFFFF">
              <a:alpha val="84000"/>
            </a:srgbClr>
          </a:solidFill>
        </p:spPr>
        <p:txBody>
          <a:bodyPr vert="horz" wrap="square" lIns="1224000" tIns="72000" rIns="180000" bIns="72000" anchor="b" anchorCtr="0">
            <a:spAutoFit/>
          </a:bodyPr>
          <a:lstStyle>
            <a:lvl1pPr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br>
              <a:rPr lang="de-DE"/>
            </a:br>
            <a:br>
              <a:rPr lang="de-DE"/>
            </a:br>
            <a:r>
              <a:rPr lang="de-DE"/>
              <a:t>Title</a:t>
            </a:r>
          </a:p>
        </p:txBody>
      </p:sp>
      <p:pic>
        <p:nvPicPr>
          <p:cNvPr id="25" name="Grafik 24"/>
          <p:cNvPicPr>
            <a:picLocks noChangeAspect="1"/>
          </p:cNvPicPr>
          <p:nvPr userDrawn="1"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3077" y="252000"/>
            <a:ext cx="2341260" cy="900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Grafik 3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5" y="72000"/>
            <a:ext cx="7652369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53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4782532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9" imgH="355" progId="TCLayout.ActiveDocument.1">
                  <p:embed/>
                </p:oleObj>
              </mc:Choice>
              <mc:Fallback>
                <p:oleObj name="think-cell Slide" r:id="rId4" imgW="359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  <a:buFontTx/>
              <a:buNone/>
            </a:pPr>
            <a:endParaRPr lang="de-DE" sz="36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 bwMode="gray">
          <a:xfrm>
            <a:off x="0" y="1808820"/>
            <a:ext cx="12192000" cy="5049180"/>
          </a:xfr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792944"/>
            <a:ext cx="12192000" cy="699404"/>
          </a:xfrm>
          <a:solidFill>
            <a:schemeClr val="bg1">
              <a:alpha val="84000"/>
            </a:schemeClr>
          </a:solidFill>
        </p:spPr>
        <p:txBody>
          <a:bodyPr vert="horz" wrap="square" lIns="1224000" tIns="72000" rIns="180000" bIns="72000" anchor="b" anchorCtr="0">
            <a:sp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42" name="Grafik 41"/>
          <p:cNvPicPr>
            <a:picLocks noChangeAspect="1"/>
          </p:cNvPicPr>
          <p:nvPr userDrawn="1"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3077" y="252000"/>
            <a:ext cx="2341260" cy="900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5" y="72000"/>
            <a:ext cx="7652369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8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/>
          </p:nvPr>
        </p:nvSpPr>
        <p:spPr>
          <a:xfrm>
            <a:off x="1393371" y="1367999"/>
            <a:ext cx="9592827" cy="4320000"/>
          </a:xfrm>
        </p:spPr>
        <p:txBody>
          <a:bodyPr vert="horz" lIns="360000" tIns="180000" rIns="0" bIns="0" rtlCol="0" anchor="t" anchorCtr="0">
            <a:noAutofit/>
          </a:bodyPr>
          <a:lstStyle>
            <a:lvl1pPr marL="0" indent="0">
              <a:lnSpc>
                <a:spcPct val="200000"/>
              </a:lnSpc>
              <a:buFontTx/>
              <a:buNone/>
              <a:defRPr lang="de-DE" dirty="0"/>
            </a:lvl1pPr>
            <a:lvl2pPr marL="180980" indent="0">
              <a:buFontTx/>
              <a:buNone/>
              <a:defRPr lang="de-DE" dirty="0"/>
            </a:lvl2pPr>
            <a:lvl3pPr marL="361959" indent="0">
              <a:buFontTx/>
              <a:buNone/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880797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1393371" y="1367999"/>
            <a:ext cx="9592827" cy="4320000"/>
          </a:xfrm>
        </p:spPr>
        <p:txBody>
          <a:bodyPr vert="horz" lIns="360000" tIns="180000" rIns="0" bIns="0" rtlCol="0" anchor="t" anchorCtr="0">
            <a:noAutofit/>
          </a:bodyPr>
          <a:lstStyle>
            <a:lvl1pPr marL="180005" indent="-180005">
              <a:lnSpc>
                <a:spcPct val="110000"/>
              </a:lnSpc>
              <a:buFont typeface="Arial" panose="020B0604020202020204" pitchFamily="34" charset="0"/>
              <a:buChar char="_"/>
              <a:defRPr lang="de-DE" dirty="0"/>
            </a:lvl1pPr>
            <a:lvl2pPr marL="363609" indent="-180005">
              <a:buFont typeface="Wingdings" panose="05000000000000000000" pitchFamily="2" charset="2"/>
              <a:buChar char="§"/>
              <a:defRPr lang="de-DE" dirty="0"/>
            </a:lvl2pPr>
            <a:lvl3pPr marL="543614" indent="-180005">
              <a:buFont typeface="Wingdings" panose="05000000000000000000" pitchFamily="2" charset="2"/>
              <a:buChar char="§"/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0"/>
            <a:endParaRPr lang="de-DE"/>
          </a:p>
          <a:p>
            <a:pPr lvl="0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816503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0" y="1368000"/>
            <a:ext cx="11184468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08767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empty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256408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2 textboxe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0" y="1368000"/>
            <a:ext cx="1118446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Textplatzhalt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576000" y="3924000"/>
            <a:ext cx="1118446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629928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3 boxe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6247385" y="1368000"/>
            <a:ext cx="5510288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576002" y="3924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854850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3 boxes_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5510288" cy="4932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6247385" y="1368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Textplatzhalt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6247385" y="3924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75754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3428232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9" imgH="355" progId="TCLayout.ActiveDocument.1">
                  <p:embed/>
                </p:oleObj>
              </mc:Choice>
              <mc:Fallback>
                <p:oleObj name="think-cell Slide" r:id="rId4" imgW="359" imgH="35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  <a:buFontTx/>
              <a:buNone/>
            </a:pPr>
            <a:endParaRPr lang="de-DE" sz="36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7" y="72000"/>
            <a:ext cx="7652370" cy="1332000"/>
          </a:xfrm>
          <a:prstGeom prst="rect">
            <a:avLst/>
          </a:prstGeom>
        </p:spPr>
      </p:pic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 bwMode="gray">
          <a:xfrm>
            <a:off x="0" y="1808820"/>
            <a:ext cx="12192000" cy="5049180"/>
          </a:xfr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792944"/>
            <a:ext cx="12192000" cy="699404"/>
          </a:xfrm>
          <a:solidFill>
            <a:schemeClr val="bg1">
              <a:alpha val="84000"/>
            </a:schemeClr>
          </a:solidFill>
        </p:spPr>
        <p:txBody>
          <a:bodyPr vert="horz" wrap="square" lIns="1224000" tIns="72000" rIns="180000" bIns="72000" anchor="b" anchorCtr="0">
            <a:sp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25" name="Grafik 24"/>
          <p:cNvPicPr>
            <a:picLocks noChangeAspect="1"/>
          </p:cNvPicPr>
          <p:nvPr userDrawn="1"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3077" y="252000"/>
            <a:ext cx="234126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29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2 boxes side by s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5510288" cy="4932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6247385" y="1368000"/>
            <a:ext cx="5510288" cy="4932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373894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4 boxe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6247385" y="1368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576002" y="3924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platzhalt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6247385" y="3924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33431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3 boxes side by s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1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4340337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8108309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291840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1 small 1 big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7387654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8108309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312952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2 small 2 big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1" y="1368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4340337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8108309" y="1368000"/>
            <a:ext cx="3633231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platzhalt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576001" y="3924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506958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6 boxe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1" y="1368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4340337" y="1368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8108309" y="1368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platzhalt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576001" y="3924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extplatzhalt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4340337" y="3924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platzhalter 24"/>
          <p:cNvSpPr>
            <a:spLocks noGrp="1"/>
          </p:cNvSpPr>
          <p:nvPr>
            <p:ph type="body" sz="quarter" idx="22" hasCustomPrompt="1"/>
          </p:nvPr>
        </p:nvSpPr>
        <p:spPr>
          <a:xfrm>
            <a:off x="8108309" y="3924000"/>
            <a:ext cx="3633231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096339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conclusion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3B30D506-CBAD-5F4B-ACFE-7645E68A6D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49939"/>
              </p:ext>
            </p:extLst>
          </p:nvPr>
        </p:nvGraphicFramePr>
        <p:xfrm>
          <a:off x="1958" y="1593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3B30D506-CBAD-5F4B-ACFE-7645E68A6D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8" y="1593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0" y="1800003"/>
            <a:ext cx="5349092" cy="451145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" y="6560"/>
            <a:ext cx="6147647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3312A909-E7B6-1749-9687-7B74D7803B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24617" y="1800000"/>
            <a:ext cx="5349092" cy="4511454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54AEF66-C30B-A54E-9F54-783242BA9E9C}"/>
              </a:ext>
            </a:extLst>
          </p:cNvPr>
          <p:cNvCxnSpPr>
            <a:cxnSpLocks/>
          </p:cNvCxnSpPr>
          <p:nvPr userDrawn="1"/>
        </p:nvCxnSpPr>
        <p:spPr>
          <a:xfrm>
            <a:off x="6147647" y="1797273"/>
            <a:ext cx="0" cy="456932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4B92517-54A5-CD4F-B0AE-75BAF7FCAF9A}"/>
              </a:ext>
            </a:extLst>
          </p:cNvPr>
          <p:cNvCxnSpPr>
            <a:cxnSpLocks/>
          </p:cNvCxnSpPr>
          <p:nvPr/>
        </p:nvCxnSpPr>
        <p:spPr>
          <a:xfrm flipH="1">
            <a:off x="578987" y="1646392"/>
            <a:ext cx="5316923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D580F0-F197-2243-B482-14D888A7D36C}"/>
              </a:ext>
            </a:extLst>
          </p:cNvPr>
          <p:cNvCxnSpPr>
            <a:cxnSpLocks/>
          </p:cNvCxnSpPr>
          <p:nvPr/>
        </p:nvCxnSpPr>
        <p:spPr>
          <a:xfrm flipH="1">
            <a:off x="6425447" y="1646392"/>
            <a:ext cx="5316923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97CBA84F-B48D-9542-8C0A-E872286F6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6000" y="1314623"/>
            <a:ext cx="5316923" cy="278021"/>
          </a:xfrm>
        </p:spPr>
        <p:txBody>
          <a:bodyPr lIns="72000" tIns="36000"/>
          <a:lstStyle>
            <a:lvl1pPr marL="0" indent="0" algn="ctr" defTabSz="457212" rtl="0" eaLnBrk="1" latinLnBrk="0" hangingPunct="1">
              <a:buNone/>
              <a:defRPr lang="de-DE" sz="16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 err="1"/>
              <a:t>Heading</a:t>
            </a:r>
            <a:endParaRPr lang="de-DE"/>
          </a:p>
        </p:txBody>
      </p:sp>
      <p:sp>
        <p:nvSpPr>
          <p:cNvPr id="24" name="Textplatzhalter 10">
            <a:extLst>
              <a:ext uri="{FF2B5EF4-FFF2-40B4-BE49-F238E27FC236}">
                <a16:creationId xmlns:a16="http://schemas.microsoft.com/office/drawing/2014/main" id="{3FAC292D-B467-AB45-A07A-FEC333BC42E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5447" y="1314623"/>
            <a:ext cx="5316923" cy="278021"/>
          </a:xfrm>
        </p:spPr>
        <p:txBody>
          <a:bodyPr lIns="72000" tIns="36000"/>
          <a:lstStyle>
            <a:lvl1pPr marL="0" indent="0" algn="ctr" defTabSz="457212" rtl="0" eaLnBrk="1" latinLnBrk="0" hangingPunct="1">
              <a:buNone/>
              <a:defRPr lang="de-DE" sz="16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 err="1"/>
              <a:t>Heading</a:t>
            </a:r>
            <a:endParaRPr lang="de-DE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6020565" y="3715029"/>
            <a:ext cx="273531" cy="702216"/>
            <a:chOff x="4843352" y="3581449"/>
            <a:chExt cx="295807" cy="93465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B84CD1-1400-9F45-B22A-19FF02317513}"/>
                </a:ext>
              </a:extLst>
            </p:cNvPr>
            <p:cNvSpPr/>
            <p:nvPr userDrawn="1"/>
          </p:nvSpPr>
          <p:spPr>
            <a:xfrm>
              <a:off x="4843352" y="3581449"/>
              <a:ext cx="295807" cy="934650"/>
            </a:xfrm>
            <a:prstGeom prst="rect">
              <a:avLst/>
            </a:pr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80" indent="-180980" algn="ctr">
                <a:lnSpc>
                  <a:spcPct val="110000"/>
                </a:lnSpc>
                <a:buClr>
                  <a:schemeClr val="accent1"/>
                </a:buClr>
                <a:buFont typeface="Arial" pitchFamily="34" charset="0"/>
                <a:buChar char="_"/>
              </a:pPr>
              <a:endParaRPr lang="en-US" sz="1600">
                <a:solidFill>
                  <a:schemeClr val="tx1"/>
                </a:solidFill>
              </a:endParaRPr>
            </a:p>
          </p:txBody>
        </p:sp>
        <p:sp>
          <p:nvSpPr>
            <p:cNvPr id="22" name="Freeform 108"/>
            <p:cNvSpPr>
              <a:spLocks/>
            </p:cNvSpPr>
            <p:nvPr userDrawn="1"/>
          </p:nvSpPr>
          <p:spPr bwMode="auto">
            <a:xfrm>
              <a:off x="4926962" y="3654811"/>
              <a:ext cx="128588" cy="787925"/>
            </a:xfrm>
            <a:custGeom>
              <a:avLst/>
              <a:gdLst>
                <a:gd name="T0" fmla="*/ 12 w 323"/>
                <a:gd name="T1" fmla="*/ 0 h 1356"/>
                <a:gd name="T2" fmla="*/ 0 w 323"/>
                <a:gd name="T3" fmla="*/ 0 h 1356"/>
                <a:gd name="T4" fmla="*/ 69 w 323"/>
                <a:gd name="T5" fmla="*/ 170 h 1356"/>
                <a:gd name="T6" fmla="*/ 0 w 323"/>
                <a:gd name="T7" fmla="*/ 339 h 1356"/>
                <a:gd name="T8" fmla="*/ 12 w 323"/>
                <a:gd name="T9" fmla="*/ 339 h 1356"/>
                <a:gd name="T10" fmla="*/ 81 w 323"/>
                <a:gd name="T11" fmla="*/ 170 h 1356"/>
                <a:gd name="T12" fmla="*/ 12 w 323"/>
                <a:gd name="T13" fmla="*/ 0 h 13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3" h="1356">
                  <a:moveTo>
                    <a:pt x="47" y="0"/>
                  </a:moveTo>
                  <a:lnTo>
                    <a:pt x="0" y="0"/>
                  </a:lnTo>
                  <a:lnTo>
                    <a:pt x="276" y="678"/>
                  </a:lnTo>
                  <a:lnTo>
                    <a:pt x="0" y="1356"/>
                  </a:lnTo>
                  <a:lnTo>
                    <a:pt x="47" y="1356"/>
                  </a:lnTo>
                  <a:lnTo>
                    <a:pt x="323" y="67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366B7E"/>
            </a:solidFill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20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58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photo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kt 4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2" imgH="354" progId="TCLayout.ActiveDocument.1">
                  <p:embed/>
                </p:oleObj>
              </mc:Choice>
              <mc:Fallback>
                <p:oleObj name="think-cell Slide" r:id="rId4" imgW="352" imgH="354" progId="TCLayout.ActiveDocument.1">
                  <p:embed/>
                  <p:pic>
                    <p:nvPicPr>
                      <p:cNvPr id="44" name="Objekt 4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chteck 42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marL="0" lvl="0" indent="0" algn="ctr" eaLnBrk="1">
              <a:lnSpc>
                <a:spcPct val="110000"/>
              </a:lnSpc>
              <a:buClr>
                <a:schemeClr val="accent1"/>
              </a:buClr>
              <a:buFontTx/>
              <a:buNone/>
            </a:pPr>
            <a:endParaRPr lang="de-DE" sz="22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>
                <a:solidFill>
                  <a:schemeClr val="bg1"/>
                </a:solidFill>
              </a:defRPr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Bildplatzhalter 9"/>
          <p:cNvSpPr>
            <a:spLocks noGrp="1" noChangeAspect="1"/>
          </p:cNvSpPr>
          <p:nvPr>
            <p:ph type="pic" sz="quarter" idx="18"/>
          </p:nvPr>
        </p:nvSpPr>
        <p:spPr>
          <a:xfrm>
            <a:off x="942901" y="1942508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14" name="Bildplatzhalter 9"/>
          <p:cNvSpPr>
            <a:spLocks noGrp="1" noChangeAspect="1"/>
          </p:cNvSpPr>
          <p:nvPr>
            <p:ph type="pic" sz="quarter" idx="19"/>
          </p:nvPr>
        </p:nvSpPr>
        <p:spPr>
          <a:xfrm>
            <a:off x="942901" y="3211322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15" name="Bildplatzhalter 9"/>
          <p:cNvSpPr>
            <a:spLocks noGrp="1" noChangeAspect="1"/>
          </p:cNvSpPr>
          <p:nvPr>
            <p:ph type="pic" sz="quarter" idx="20"/>
          </p:nvPr>
        </p:nvSpPr>
        <p:spPr>
          <a:xfrm>
            <a:off x="942901" y="4496613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21"/>
          </p:nvPr>
        </p:nvSpPr>
        <p:spPr>
          <a:xfrm>
            <a:off x="-234558" y="2730582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17"/>
          <p:cNvSpPr>
            <a:spLocks noGrp="1"/>
          </p:cNvSpPr>
          <p:nvPr>
            <p:ph type="body" sz="quarter" idx="24"/>
          </p:nvPr>
        </p:nvSpPr>
        <p:spPr>
          <a:xfrm>
            <a:off x="-234558" y="2930106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17"/>
          <p:cNvSpPr>
            <a:spLocks noGrp="1"/>
          </p:cNvSpPr>
          <p:nvPr>
            <p:ph type="body" sz="quarter" idx="25"/>
          </p:nvPr>
        </p:nvSpPr>
        <p:spPr>
          <a:xfrm>
            <a:off x="-234558" y="3999396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17"/>
          <p:cNvSpPr>
            <a:spLocks noGrp="1"/>
          </p:cNvSpPr>
          <p:nvPr>
            <p:ph type="body" sz="quarter" idx="26"/>
          </p:nvPr>
        </p:nvSpPr>
        <p:spPr>
          <a:xfrm>
            <a:off x="-234558" y="4207158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Textplatzhalter 17"/>
          <p:cNvSpPr>
            <a:spLocks noGrp="1"/>
          </p:cNvSpPr>
          <p:nvPr>
            <p:ph type="body" sz="quarter" idx="27"/>
          </p:nvPr>
        </p:nvSpPr>
        <p:spPr>
          <a:xfrm>
            <a:off x="-234558" y="5284687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7" name="Textplatzhalter 17"/>
          <p:cNvSpPr>
            <a:spLocks noGrp="1"/>
          </p:cNvSpPr>
          <p:nvPr>
            <p:ph type="body" sz="quarter" idx="28"/>
          </p:nvPr>
        </p:nvSpPr>
        <p:spPr>
          <a:xfrm>
            <a:off x="-234558" y="5492449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8" name="Bildplatzhalter 9"/>
          <p:cNvSpPr>
            <a:spLocks noGrp="1" noChangeAspect="1"/>
          </p:cNvSpPr>
          <p:nvPr>
            <p:ph type="pic" sz="quarter" idx="29"/>
          </p:nvPr>
        </p:nvSpPr>
        <p:spPr>
          <a:xfrm>
            <a:off x="4952539" y="1308192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29" name="Bildplatzhalter 9"/>
          <p:cNvSpPr>
            <a:spLocks noGrp="1" noChangeAspect="1"/>
          </p:cNvSpPr>
          <p:nvPr>
            <p:ph type="pic" sz="quarter" idx="30"/>
          </p:nvPr>
        </p:nvSpPr>
        <p:spPr>
          <a:xfrm>
            <a:off x="4952539" y="2577006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30" name="Textplatzhalter 17"/>
          <p:cNvSpPr>
            <a:spLocks noGrp="1"/>
          </p:cNvSpPr>
          <p:nvPr>
            <p:ph type="body" sz="quarter" idx="31"/>
          </p:nvPr>
        </p:nvSpPr>
        <p:spPr>
          <a:xfrm>
            <a:off x="3785495" y="2096266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1" name="Textplatzhalter 17"/>
          <p:cNvSpPr>
            <a:spLocks noGrp="1"/>
          </p:cNvSpPr>
          <p:nvPr>
            <p:ph type="body" sz="quarter" idx="32"/>
          </p:nvPr>
        </p:nvSpPr>
        <p:spPr>
          <a:xfrm>
            <a:off x="3785495" y="2295790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2" name="Textplatzhalter 17"/>
          <p:cNvSpPr>
            <a:spLocks noGrp="1"/>
          </p:cNvSpPr>
          <p:nvPr>
            <p:ph type="body" sz="quarter" idx="33"/>
          </p:nvPr>
        </p:nvSpPr>
        <p:spPr>
          <a:xfrm>
            <a:off x="3785495" y="3365080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3" name="Textplatzhalter 17"/>
          <p:cNvSpPr>
            <a:spLocks noGrp="1"/>
          </p:cNvSpPr>
          <p:nvPr>
            <p:ph type="body" sz="quarter" idx="34"/>
          </p:nvPr>
        </p:nvSpPr>
        <p:spPr>
          <a:xfrm>
            <a:off x="3785495" y="3572840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7" name="Bildplatzhalter 9"/>
          <p:cNvSpPr>
            <a:spLocks noGrp="1" noChangeAspect="1"/>
          </p:cNvSpPr>
          <p:nvPr>
            <p:ph type="pic" sz="quarter" idx="35"/>
          </p:nvPr>
        </p:nvSpPr>
        <p:spPr>
          <a:xfrm>
            <a:off x="4952539" y="3862297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38" name="Textplatzhalter 17"/>
          <p:cNvSpPr>
            <a:spLocks noGrp="1"/>
          </p:cNvSpPr>
          <p:nvPr>
            <p:ph type="body" sz="quarter" idx="36"/>
          </p:nvPr>
        </p:nvSpPr>
        <p:spPr>
          <a:xfrm>
            <a:off x="3785495" y="4650371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9" name="Textplatzhalter 17"/>
          <p:cNvSpPr>
            <a:spLocks noGrp="1"/>
          </p:cNvSpPr>
          <p:nvPr>
            <p:ph type="body" sz="quarter" idx="37"/>
          </p:nvPr>
        </p:nvSpPr>
        <p:spPr>
          <a:xfrm>
            <a:off x="3785495" y="4858133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0" name="Bildplatzhalter 9"/>
          <p:cNvSpPr>
            <a:spLocks noGrp="1" noChangeAspect="1"/>
          </p:cNvSpPr>
          <p:nvPr>
            <p:ph type="pic" sz="quarter" idx="41"/>
          </p:nvPr>
        </p:nvSpPr>
        <p:spPr>
          <a:xfrm>
            <a:off x="4967744" y="5159765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41" name="Textplatzhalter 17"/>
          <p:cNvSpPr>
            <a:spLocks noGrp="1"/>
          </p:cNvSpPr>
          <p:nvPr>
            <p:ph type="body" sz="quarter" idx="42"/>
          </p:nvPr>
        </p:nvSpPr>
        <p:spPr>
          <a:xfrm>
            <a:off x="3800698" y="5947839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2" name="Textplatzhalter 17"/>
          <p:cNvSpPr>
            <a:spLocks noGrp="1"/>
          </p:cNvSpPr>
          <p:nvPr>
            <p:ph type="body" sz="quarter" idx="43"/>
          </p:nvPr>
        </p:nvSpPr>
        <p:spPr>
          <a:xfrm>
            <a:off x="3800698" y="6155601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1" name="Bildplatzhalter 9"/>
          <p:cNvSpPr>
            <a:spLocks noGrp="1" noChangeAspect="1"/>
          </p:cNvSpPr>
          <p:nvPr>
            <p:ph type="pic" sz="quarter" idx="44"/>
          </p:nvPr>
        </p:nvSpPr>
        <p:spPr>
          <a:xfrm>
            <a:off x="8942192" y="1942508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52" name="Bildplatzhalter 9"/>
          <p:cNvSpPr>
            <a:spLocks noGrp="1" noChangeAspect="1"/>
          </p:cNvSpPr>
          <p:nvPr>
            <p:ph type="pic" sz="quarter" idx="45"/>
          </p:nvPr>
        </p:nvSpPr>
        <p:spPr>
          <a:xfrm>
            <a:off x="8942192" y="3211322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53" name="Textplatzhalter 17"/>
          <p:cNvSpPr>
            <a:spLocks noGrp="1"/>
          </p:cNvSpPr>
          <p:nvPr>
            <p:ph type="body" sz="quarter" idx="46"/>
          </p:nvPr>
        </p:nvSpPr>
        <p:spPr>
          <a:xfrm>
            <a:off x="7775146" y="2730582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4" name="Textplatzhalter 17"/>
          <p:cNvSpPr>
            <a:spLocks noGrp="1"/>
          </p:cNvSpPr>
          <p:nvPr>
            <p:ph type="body" sz="quarter" idx="47"/>
          </p:nvPr>
        </p:nvSpPr>
        <p:spPr>
          <a:xfrm>
            <a:off x="7775146" y="2930106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5" name="Textplatzhalter 17"/>
          <p:cNvSpPr>
            <a:spLocks noGrp="1"/>
          </p:cNvSpPr>
          <p:nvPr>
            <p:ph type="body" sz="quarter" idx="48"/>
          </p:nvPr>
        </p:nvSpPr>
        <p:spPr>
          <a:xfrm>
            <a:off x="7775146" y="3999396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6" name="Textplatzhalter 17"/>
          <p:cNvSpPr>
            <a:spLocks noGrp="1"/>
          </p:cNvSpPr>
          <p:nvPr>
            <p:ph type="body" sz="quarter" idx="49"/>
          </p:nvPr>
        </p:nvSpPr>
        <p:spPr>
          <a:xfrm>
            <a:off x="7775146" y="4207158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7" name="Bildplatzhalter 9"/>
          <p:cNvSpPr>
            <a:spLocks noGrp="1" noChangeAspect="1"/>
          </p:cNvSpPr>
          <p:nvPr>
            <p:ph type="pic" sz="quarter" idx="50"/>
          </p:nvPr>
        </p:nvSpPr>
        <p:spPr>
          <a:xfrm>
            <a:off x="8942192" y="4496613"/>
            <a:ext cx="974769" cy="79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58" name="Textplatzhalter 17"/>
          <p:cNvSpPr>
            <a:spLocks noGrp="1"/>
          </p:cNvSpPr>
          <p:nvPr>
            <p:ph type="body" sz="quarter" idx="51"/>
          </p:nvPr>
        </p:nvSpPr>
        <p:spPr>
          <a:xfrm>
            <a:off x="7775146" y="5284687"/>
            <a:ext cx="3428464" cy="235095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9" name="Textplatzhalter 17"/>
          <p:cNvSpPr>
            <a:spLocks noGrp="1"/>
          </p:cNvSpPr>
          <p:nvPr>
            <p:ph type="body" sz="quarter" idx="52"/>
          </p:nvPr>
        </p:nvSpPr>
        <p:spPr>
          <a:xfrm>
            <a:off x="7775146" y="5492449"/>
            <a:ext cx="3428464" cy="235095"/>
          </a:xfrm>
        </p:spPr>
        <p:txBody>
          <a:bodyPr anchor="ctr"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0415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/>
          </p:nvPr>
        </p:nvSpPr>
        <p:spPr>
          <a:xfrm>
            <a:off x="1393371" y="1367999"/>
            <a:ext cx="9592827" cy="4320000"/>
          </a:xfrm>
        </p:spPr>
        <p:txBody>
          <a:bodyPr vert="horz" lIns="360000" tIns="180000" rIns="0" bIns="0" rtlCol="0" anchor="t" anchorCtr="0">
            <a:noAutofit/>
          </a:bodyPr>
          <a:lstStyle>
            <a:lvl1pPr marL="0" indent="0">
              <a:lnSpc>
                <a:spcPct val="200000"/>
              </a:lnSpc>
              <a:buFontTx/>
              <a:buNone/>
              <a:defRPr lang="de-DE" dirty="0"/>
            </a:lvl1pPr>
            <a:lvl2pPr marL="180980" indent="0">
              <a:buFontTx/>
              <a:buNone/>
              <a:defRPr lang="de-DE" dirty="0"/>
            </a:lvl2pPr>
            <a:lvl3pPr marL="361959" indent="0">
              <a:buFontTx/>
              <a:buNone/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037761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1393371" y="1367999"/>
            <a:ext cx="9592827" cy="4320000"/>
          </a:xfrm>
        </p:spPr>
        <p:txBody>
          <a:bodyPr vert="horz" lIns="360000" tIns="180000" rIns="0" bIns="0" rtlCol="0" anchor="t" anchorCtr="0">
            <a:noAutofit/>
          </a:bodyPr>
          <a:lstStyle>
            <a:lvl1pPr marL="180005" indent="-180005">
              <a:lnSpc>
                <a:spcPct val="110000"/>
              </a:lnSpc>
              <a:buFont typeface="Arial" panose="020B0604020202020204" pitchFamily="34" charset="0"/>
              <a:buChar char="_"/>
              <a:defRPr lang="de-DE" dirty="0"/>
            </a:lvl1pPr>
            <a:lvl2pPr marL="363609" indent="-180005">
              <a:buFont typeface="Wingdings" panose="05000000000000000000" pitchFamily="2" charset="2"/>
              <a:buChar char="§"/>
              <a:defRPr lang="de-DE" dirty="0"/>
            </a:lvl2pPr>
            <a:lvl3pPr marL="543614" indent="-180005">
              <a:buFont typeface="Wingdings" panose="05000000000000000000" pitchFamily="2" charset="2"/>
              <a:buChar char="§"/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0"/>
            <a:endParaRPr lang="de-DE"/>
          </a:p>
          <a:p>
            <a:pPr lvl="0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88862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0" y="1368000"/>
            <a:ext cx="11184468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96452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empt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807446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2 textbox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0" y="1368000"/>
            <a:ext cx="1118446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  <a:lvl2pPr>
              <a:defRPr lang="de-DE" dirty="0">
                <a:solidFill>
                  <a:schemeClr val="tx2"/>
                </a:solidFill>
              </a:defRPr>
            </a:lvl2pPr>
            <a:lvl3pPr>
              <a:defRPr lang="de-DE" dirty="0">
                <a:solidFill>
                  <a:schemeClr val="tx2"/>
                </a:solidFill>
              </a:defRPr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>
                <a:solidFill>
                  <a:schemeClr val="accent4"/>
                </a:solidFill>
              </a:defRPr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Textplatzhalt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576000" y="3924000"/>
            <a:ext cx="1118446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731811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Slide 3 box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11328400" cy="769865"/>
          </a:xfrm>
        </p:spPr>
        <p:txBody>
          <a:bodyPr anchor="b"/>
          <a:lstStyle>
            <a:lvl1pPr marL="0" indent="0" algn="l" defTabSz="914423" rtl="0" eaLnBrk="1" latinLnBrk="0" hangingPunct="1">
              <a:spcBef>
                <a:spcPct val="0"/>
              </a:spcBef>
              <a:spcAft>
                <a:spcPts val="0"/>
              </a:spcAft>
              <a:buNone/>
              <a:defRPr lang="de-DE" sz="2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914423" rtl="0" eaLnBrk="1" latinLnBrk="0" hangingPunct="1">
              <a:spcBef>
                <a:spcPct val="0"/>
              </a:spcBef>
              <a:buNone/>
              <a:defRPr lang="de-DE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431803" y="1055475"/>
            <a:ext cx="9770533" cy="212938"/>
          </a:xfrm>
        </p:spPr>
        <p:txBody>
          <a:bodyPr/>
          <a:lstStyle>
            <a:lvl1pPr marL="0" indent="0" algn="l" defTabSz="457212" rtl="0" eaLnBrk="1" latinLnBrk="0" hangingPunct="1">
              <a:buNone/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76002" y="1368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2"/>
          </p:nvPr>
        </p:nvSpPr>
        <p:spPr bwMode="gray">
          <a:xfrm>
            <a:off x="11184690" y="6540442"/>
            <a:ext cx="575634" cy="185105"/>
          </a:xfrm>
        </p:spPr>
        <p:txBody>
          <a:bodyPr/>
          <a:lstStyle>
            <a:lvl1pPr algn="r">
              <a:defRPr/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6247385" y="1368000"/>
            <a:ext cx="5510288" cy="4932666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535946" y="6484188"/>
            <a:ext cx="4308231" cy="310155"/>
          </a:xfrm>
        </p:spPr>
        <p:txBody>
          <a:bodyPr anchor="ctr"/>
          <a:lstStyle>
            <a:lvl1pPr marL="0" indent="0">
              <a:buFont typeface="Wingdings" panose="05000000000000000000" pitchFamily="2" charset="2"/>
              <a:buNone/>
              <a:defRPr sz="850"/>
            </a:lvl1pPr>
            <a:lvl2pPr marL="180980" indent="0">
              <a:buFont typeface="Wingdings" panose="05000000000000000000" pitchFamily="2" charset="2"/>
              <a:buNone/>
              <a:defRPr sz="1000"/>
            </a:lvl2pPr>
            <a:lvl3pPr marL="361959" indent="0">
              <a:buFont typeface="Wingdings" panose="05000000000000000000" pitchFamily="2" charset="2"/>
              <a:buNone/>
              <a:defRPr sz="1000"/>
            </a:lvl3pPr>
            <a:lvl4pPr marL="542939" indent="0">
              <a:buFont typeface="Wingdings" panose="05000000000000000000" pitchFamily="2" charset="2"/>
              <a:buNone/>
              <a:defRPr sz="1000"/>
            </a:lvl4pPr>
            <a:lvl5pPr marL="714393" indent="0">
              <a:buFont typeface="Wingdings" panose="05000000000000000000" pitchFamily="2" charset="2"/>
              <a:buNone/>
              <a:defRPr sz="1000"/>
            </a:lvl5pPr>
          </a:lstStyle>
          <a:p>
            <a:pPr lvl="0"/>
            <a:r>
              <a:rPr lang="de-DE" err="1"/>
              <a:t>Footnote</a:t>
            </a:r>
            <a:endParaRPr lang="en-US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ECEE51C0-2F62-FE4F-A0C6-5C6F2A1C6E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6560"/>
            <a:ext cx="5921104" cy="278021"/>
          </a:xfrm>
        </p:spPr>
        <p:txBody>
          <a:bodyPr lIns="72000" tIns="36000"/>
          <a:lstStyle>
            <a:lvl1pPr marL="0" indent="0" algn="l" defTabSz="457212" rtl="0" eaLnBrk="1" latinLnBrk="0" hangingPunct="1">
              <a:buNone/>
              <a:defRPr lang="de-DE" sz="1000" b="1" kern="1200" cap="all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576002" y="3924000"/>
            <a:ext cx="5510288" cy="244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566475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7408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Relationship Id="rId27" Type="http://schemas.openxmlformats.org/officeDocument/2006/relationships/image" Target="../media/image3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21" Type="http://schemas.openxmlformats.org/officeDocument/2006/relationships/oleObject" Target="../embeddings/oleObject7.bin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ags" Target="../tags/tag14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image" Target="../media/image9.png"/><Relationship Id="rId10" Type="http://schemas.openxmlformats.org/officeDocument/2006/relationships/slideLayout" Target="../slideLayouts/slideLayout30.xml"/><Relationship Id="rId19" Type="http://schemas.openxmlformats.org/officeDocument/2006/relationships/tags" Target="../tags/tag1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332645113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4" imgW="359" imgH="355" progId="TCLayout.ActiveDocument.1">
                  <p:embed/>
                </p:oleObj>
              </mc:Choice>
              <mc:Fallback>
                <p:oleObj name="think-cell Slide" r:id="rId24" imgW="359" imgH="35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 hidden="1"/>
          <p:cNvSpPr/>
          <p:nvPr userDrawn="1">
            <p:custDataLst>
              <p:tags r:id="rId23"/>
            </p:custDataLst>
          </p:nvPr>
        </p:nvSpPr>
        <p:spPr>
          <a:xfrm>
            <a:off x="2" y="0"/>
            <a:ext cx="211666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Tx/>
              <a:buNone/>
            </a:pPr>
            <a:endParaRPr lang="de-DE" sz="22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419102" y="1368946"/>
            <a:ext cx="11341100" cy="403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419102" y="1952836"/>
            <a:ext cx="11341100" cy="42484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184568" y="6537898"/>
            <a:ext cx="575634" cy="18510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5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cxnSp>
        <p:nvCxnSpPr>
          <p:cNvPr id="9" name="Gerade Verbindung 8"/>
          <p:cNvCxnSpPr/>
          <p:nvPr/>
        </p:nvCxnSpPr>
        <p:spPr bwMode="gray">
          <a:xfrm>
            <a:off x="431801" y="1016732"/>
            <a:ext cx="113284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 bwMode="gray">
          <a:xfrm>
            <a:off x="431801" y="6438936"/>
            <a:ext cx="113284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69" y="6444000"/>
            <a:ext cx="2357758" cy="410400"/>
          </a:xfrm>
          <a:prstGeom prst="rect">
            <a:avLst/>
          </a:prstGeom>
        </p:spPr>
      </p:pic>
      <p:sp>
        <p:nvSpPr>
          <p:cNvPr id="15" name="AutoShape 8">
            <a:extLst>
              <a:ext uri="{FF2B5EF4-FFF2-40B4-BE49-F238E27FC236}">
                <a16:creationId xmlns:a16="http://schemas.microsoft.com/office/drawing/2014/main" id="{AB3611C5-C045-0C81-3158-81CC78AFF9EA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6" name="AutoShape 10">
            <a:extLst>
              <a:ext uri="{FF2B5EF4-FFF2-40B4-BE49-F238E27FC236}">
                <a16:creationId xmlns:a16="http://schemas.microsoft.com/office/drawing/2014/main" id="{2A90AC9C-99D7-B664-F882-0E83E8C6761B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7566036-C50F-33B4-7F00-3B5C188E9B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915960" y="230539"/>
            <a:ext cx="2140476" cy="66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9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20" r:id="rId4"/>
    <p:sldLayoutId id="2147483823" r:id="rId5"/>
    <p:sldLayoutId id="2147483814" r:id="rId6"/>
    <p:sldLayoutId id="2147483825" r:id="rId7"/>
    <p:sldLayoutId id="2147483805" r:id="rId8"/>
    <p:sldLayoutId id="2147483806" r:id="rId9"/>
    <p:sldLayoutId id="2147483808" r:id="rId10"/>
    <p:sldLayoutId id="2147483817" r:id="rId11"/>
    <p:sldLayoutId id="2147483807" r:id="rId12"/>
    <p:sldLayoutId id="2147483809" r:id="rId13"/>
    <p:sldLayoutId id="2147483819" r:id="rId14"/>
    <p:sldLayoutId id="2147483810" r:id="rId15"/>
    <p:sldLayoutId id="2147483811" r:id="rId16"/>
    <p:sldLayoutId id="2147483813" r:id="rId17"/>
    <p:sldLayoutId id="2147483815" r:id="rId18"/>
    <p:sldLayoutId id="2147483827" r:id="rId19"/>
    <p:sldLayoutId id="2147483829" r:id="rId20"/>
  </p:sldLayoutIdLst>
  <p:hf hdr="0"/>
  <p:txStyles>
    <p:titleStyle>
      <a:lvl1pPr algn="l" defTabSz="914423" rtl="0" eaLnBrk="1" latinLnBrk="0" hangingPunct="1">
        <a:spcBef>
          <a:spcPct val="0"/>
        </a:spcBef>
        <a:buNone/>
        <a:defRPr sz="2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80" indent="-180980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rgbClr val="FF0000"/>
        </a:buClr>
        <a:buFont typeface="Arial" panose="020B0604020202020204" pitchFamily="34" charset="0"/>
        <a:buChar char="_"/>
        <a:tabLst>
          <a:tab pos="180980" algn="l"/>
        </a:tabLst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361959" indent="-180980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rgbClr val="FF0000"/>
        </a:buClr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542939" indent="-180980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rgbClr val="FF0000"/>
        </a:buClr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714393" indent="-171455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73" indent="-180980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462288718"/>
              </p:ext>
            </p:extLst>
          </p:nvPr>
        </p:nvGraphicFramePr>
        <p:xfrm>
          <a:off x="2121" y="159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59" imgH="355" progId="TCLayout.ActiveDocument.1">
                  <p:embed/>
                </p:oleObj>
              </mc:Choice>
              <mc:Fallback>
                <p:oleObj name="think-cell Slide" r:id="rId21" imgW="359" imgH="355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121" y="159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 hidden="1"/>
          <p:cNvSpPr/>
          <p:nvPr userDrawn="1">
            <p:custDataLst>
              <p:tags r:id="rId20"/>
            </p:custDataLst>
          </p:nvPr>
        </p:nvSpPr>
        <p:spPr>
          <a:xfrm>
            <a:off x="2" y="0"/>
            <a:ext cx="211666" cy="1587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Tx/>
              <a:buNone/>
            </a:pPr>
            <a:endParaRPr lang="de-DE" sz="22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419102" y="1368946"/>
            <a:ext cx="11341100" cy="403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419102" y="1952836"/>
            <a:ext cx="11341100" cy="42484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184568" y="6537898"/>
            <a:ext cx="575634" cy="18510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57C11F-7BC5-944D-B10E-A2CD5AAF8DE7}" type="slidenum">
              <a:rPr lang="de-DE" smtClean="0"/>
              <a:pPr/>
              <a:t>‹#›</a:t>
            </a:fld>
            <a:endParaRPr lang="de-DE"/>
          </a:p>
        </p:txBody>
      </p:sp>
      <p:cxnSp>
        <p:nvCxnSpPr>
          <p:cNvPr id="9" name="Gerade Verbindung 8"/>
          <p:cNvCxnSpPr/>
          <p:nvPr/>
        </p:nvCxnSpPr>
        <p:spPr bwMode="gray">
          <a:xfrm>
            <a:off x="431801" y="1016732"/>
            <a:ext cx="113284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 bwMode="gray">
          <a:xfrm>
            <a:off x="431801" y="6438936"/>
            <a:ext cx="113284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69" y="6444000"/>
            <a:ext cx="2357758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7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21" r:id="rId3"/>
    <p:sldLayoutId id="2147483824" r:id="rId4"/>
    <p:sldLayoutId id="2147483797" r:id="rId5"/>
    <p:sldLayoutId id="2147483826" r:id="rId6"/>
    <p:sldLayoutId id="2147483788" r:id="rId7"/>
    <p:sldLayoutId id="2147483789" r:id="rId8"/>
    <p:sldLayoutId id="2147483791" r:id="rId9"/>
    <p:sldLayoutId id="2147483818" r:id="rId10"/>
    <p:sldLayoutId id="2147483790" r:id="rId11"/>
    <p:sldLayoutId id="2147483792" r:id="rId12"/>
    <p:sldLayoutId id="2147483822" r:id="rId13"/>
    <p:sldLayoutId id="2147483793" r:id="rId14"/>
    <p:sldLayoutId id="2147483794" r:id="rId15"/>
    <p:sldLayoutId id="2147483796" r:id="rId16"/>
    <p:sldLayoutId id="2147483816" r:id="rId17"/>
  </p:sldLayoutIdLst>
  <p:hf hdr="0"/>
  <p:txStyles>
    <p:titleStyle>
      <a:lvl1pPr algn="l" defTabSz="914423" rtl="0" eaLnBrk="1" latinLnBrk="0" hangingPunct="1">
        <a:spcBef>
          <a:spcPct val="0"/>
        </a:spcBef>
        <a:buNone/>
        <a:defRPr sz="2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0980" indent="-180980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_"/>
        <a:tabLst>
          <a:tab pos="180980" algn="l"/>
        </a:tabLst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361959" indent="-180980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542939" indent="-180980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714393" indent="-171455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73" indent="-180980" algn="l" defTabSz="914423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24.xml"/><Relationship Id="rId7" Type="http://schemas.openxmlformats.org/officeDocument/2006/relationships/image" Target="../media/image10.emf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oleObject" Target="../embeddings/oleObject9.bin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5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93.xml"/><Relationship Id="rId18" Type="http://schemas.openxmlformats.org/officeDocument/2006/relationships/tags" Target="../tags/tag198.xml"/><Relationship Id="rId26" Type="http://schemas.openxmlformats.org/officeDocument/2006/relationships/tags" Target="../tags/tag206.xml"/><Relationship Id="rId39" Type="http://schemas.openxmlformats.org/officeDocument/2006/relationships/image" Target="../media/image29.emf"/><Relationship Id="rId21" Type="http://schemas.openxmlformats.org/officeDocument/2006/relationships/tags" Target="../tags/tag201.xml"/><Relationship Id="rId34" Type="http://schemas.openxmlformats.org/officeDocument/2006/relationships/tags" Target="../tags/tag214.xml"/><Relationship Id="rId42" Type="http://schemas.openxmlformats.org/officeDocument/2006/relationships/image" Target="../media/image26.png"/><Relationship Id="rId47" Type="http://schemas.openxmlformats.org/officeDocument/2006/relationships/image" Target="../media/image27.png"/><Relationship Id="rId50" Type="http://schemas.openxmlformats.org/officeDocument/2006/relationships/chart" Target="../charts/chart9.xml"/><Relationship Id="rId7" Type="http://schemas.openxmlformats.org/officeDocument/2006/relationships/tags" Target="../tags/tag187.xml"/><Relationship Id="rId2" Type="http://schemas.openxmlformats.org/officeDocument/2006/relationships/tags" Target="../tags/tag182.xml"/><Relationship Id="rId16" Type="http://schemas.openxmlformats.org/officeDocument/2006/relationships/tags" Target="../tags/tag196.xml"/><Relationship Id="rId29" Type="http://schemas.openxmlformats.org/officeDocument/2006/relationships/tags" Target="../tags/tag209.xml"/><Relationship Id="rId11" Type="http://schemas.openxmlformats.org/officeDocument/2006/relationships/tags" Target="../tags/tag191.xml"/><Relationship Id="rId24" Type="http://schemas.openxmlformats.org/officeDocument/2006/relationships/tags" Target="../tags/tag204.xml"/><Relationship Id="rId32" Type="http://schemas.openxmlformats.org/officeDocument/2006/relationships/tags" Target="../tags/tag212.xml"/><Relationship Id="rId37" Type="http://schemas.openxmlformats.org/officeDocument/2006/relationships/slideLayout" Target="../slideLayouts/slideLayout18.xml"/><Relationship Id="rId40" Type="http://schemas.openxmlformats.org/officeDocument/2006/relationships/chart" Target="../charts/chart7.xml"/><Relationship Id="rId45" Type="http://schemas.openxmlformats.org/officeDocument/2006/relationships/image" Target="../media/image23.png"/><Relationship Id="rId5" Type="http://schemas.openxmlformats.org/officeDocument/2006/relationships/tags" Target="../tags/tag185.xml"/><Relationship Id="rId15" Type="http://schemas.openxmlformats.org/officeDocument/2006/relationships/tags" Target="../tags/tag195.xml"/><Relationship Id="rId23" Type="http://schemas.openxmlformats.org/officeDocument/2006/relationships/tags" Target="../tags/tag203.xml"/><Relationship Id="rId28" Type="http://schemas.openxmlformats.org/officeDocument/2006/relationships/tags" Target="../tags/tag208.xml"/><Relationship Id="rId36" Type="http://schemas.openxmlformats.org/officeDocument/2006/relationships/tags" Target="../tags/tag216.xml"/><Relationship Id="rId49" Type="http://schemas.openxmlformats.org/officeDocument/2006/relationships/image" Target="../media/image25.png"/><Relationship Id="rId10" Type="http://schemas.openxmlformats.org/officeDocument/2006/relationships/tags" Target="../tags/tag190.xml"/><Relationship Id="rId19" Type="http://schemas.openxmlformats.org/officeDocument/2006/relationships/tags" Target="../tags/tag199.xml"/><Relationship Id="rId31" Type="http://schemas.openxmlformats.org/officeDocument/2006/relationships/tags" Target="../tags/tag211.xml"/><Relationship Id="rId44" Type="http://schemas.openxmlformats.org/officeDocument/2006/relationships/image" Target="../media/image22.png"/><Relationship Id="rId4" Type="http://schemas.openxmlformats.org/officeDocument/2006/relationships/tags" Target="../tags/tag184.xml"/><Relationship Id="rId9" Type="http://schemas.openxmlformats.org/officeDocument/2006/relationships/tags" Target="../tags/tag189.xml"/><Relationship Id="rId14" Type="http://schemas.openxmlformats.org/officeDocument/2006/relationships/tags" Target="../tags/tag194.xml"/><Relationship Id="rId22" Type="http://schemas.openxmlformats.org/officeDocument/2006/relationships/tags" Target="../tags/tag202.xml"/><Relationship Id="rId27" Type="http://schemas.openxmlformats.org/officeDocument/2006/relationships/tags" Target="../tags/tag207.xml"/><Relationship Id="rId30" Type="http://schemas.openxmlformats.org/officeDocument/2006/relationships/tags" Target="../tags/tag210.xml"/><Relationship Id="rId35" Type="http://schemas.openxmlformats.org/officeDocument/2006/relationships/tags" Target="../tags/tag215.xml"/><Relationship Id="rId43" Type="http://schemas.openxmlformats.org/officeDocument/2006/relationships/image" Target="../media/image28.png"/><Relationship Id="rId48" Type="http://schemas.openxmlformats.org/officeDocument/2006/relationships/image" Target="../media/image30.jpeg"/><Relationship Id="rId8" Type="http://schemas.openxmlformats.org/officeDocument/2006/relationships/tags" Target="../tags/tag188.xml"/><Relationship Id="rId3" Type="http://schemas.openxmlformats.org/officeDocument/2006/relationships/tags" Target="../tags/tag183.xml"/><Relationship Id="rId12" Type="http://schemas.openxmlformats.org/officeDocument/2006/relationships/tags" Target="../tags/tag192.xml"/><Relationship Id="rId17" Type="http://schemas.openxmlformats.org/officeDocument/2006/relationships/tags" Target="../tags/tag197.xml"/><Relationship Id="rId25" Type="http://schemas.openxmlformats.org/officeDocument/2006/relationships/tags" Target="../tags/tag205.xml"/><Relationship Id="rId33" Type="http://schemas.openxmlformats.org/officeDocument/2006/relationships/tags" Target="../tags/tag213.xml"/><Relationship Id="rId38" Type="http://schemas.openxmlformats.org/officeDocument/2006/relationships/oleObject" Target="../embeddings/oleObject17.bin"/><Relationship Id="rId46" Type="http://schemas.openxmlformats.org/officeDocument/2006/relationships/image" Target="../media/image24.png"/><Relationship Id="rId20" Type="http://schemas.openxmlformats.org/officeDocument/2006/relationships/tags" Target="../tags/tag200.xml"/><Relationship Id="rId41" Type="http://schemas.openxmlformats.org/officeDocument/2006/relationships/chart" Target="../charts/chart8.xml"/><Relationship Id="rId1" Type="http://schemas.openxmlformats.org/officeDocument/2006/relationships/tags" Target="../tags/tag181.xml"/><Relationship Id="rId6" Type="http://schemas.openxmlformats.org/officeDocument/2006/relationships/tags" Target="../tags/tag18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oleObject" Target="../embeddings/oleObject18.bin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slideLayout" Target="../slideLayouts/slideLayout4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tags" Target="../tags/tag227.xml"/><Relationship Id="rId5" Type="http://schemas.openxmlformats.org/officeDocument/2006/relationships/tags" Target="../tags/tag221.xml"/><Relationship Id="rId10" Type="http://schemas.openxmlformats.org/officeDocument/2006/relationships/tags" Target="../tags/tag226.xml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image" Target="../media/image3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5" Type="http://schemas.openxmlformats.org/officeDocument/2006/relationships/tags" Target="../tags/tag232.xml"/><Relationship Id="rId4" Type="http://schemas.openxmlformats.org/officeDocument/2006/relationships/tags" Target="../tags/tag2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35.xml"/><Relationship Id="rId1" Type="http://schemas.openxmlformats.org/officeDocument/2006/relationships/tags" Target="../tags/tag23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43.xml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10" Type="http://schemas.openxmlformats.org/officeDocument/2006/relationships/image" Target="../media/image34.png"/><Relationship Id="rId4" Type="http://schemas.openxmlformats.org/officeDocument/2006/relationships/tags" Target="../tags/tag239.xml"/><Relationship Id="rId9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4.xml"/><Relationship Id="rId4" Type="http://schemas.openxmlformats.org/officeDocument/2006/relationships/image" Target="../media/image3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tags" Target="../tags/tag257.xml"/><Relationship Id="rId18" Type="http://schemas.openxmlformats.org/officeDocument/2006/relationships/image" Target="../media/image32.emf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12" Type="http://schemas.openxmlformats.org/officeDocument/2006/relationships/tags" Target="../tags/tag256.xml"/><Relationship Id="rId17" Type="http://schemas.openxmlformats.org/officeDocument/2006/relationships/oleObject" Target="../embeddings/oleObject20.bin"/><Relationship Id="rId2" Type="http://schemas.openxmlformats.org/officeDocument/2006/relationships/tags" Target="../tags/tag246.xml"/><Relationship Id="rId16" Type="http://schemas.openxmlformats.org/officeDocument/2006/relationships/notesSlide" Target="../notesSlides/notesSlide5.xml"/><Relationship Id="rId20" Type="http://schemas.openxmlformats.org/officeDocument/2006/relationships/chart" Target="../charts/chart11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tags" Target="../tags/tag255.xml"/><Relationship Id="rId5" Type="http://schemas.openxmlformats.org/officeDocument/2006/relationships/tags" Target="../tags/tag249.xml"/><Relationship Id="rId15" Type="http://schemas.openxmlformats.org/officeDocument/2006/relationships/slideLayout" Target="../slideLayouts/slideLayout6.xml"/><Relationship Id="rId10" Type="http://schemas.openxmlformats.org/officeDocument/2006/relationships/tags" Target="../tags/tag254.xml"/><Relationship Id="rId19" Type="http://schemas.openxmlformats.org/officeDocument/2006/relationships/chart" Target="../charts/chart10.xml"/><Relationship Id="rId4" Type="http://schemas.openxmlformats.org/officeDocument/2006/relationships/tags" Target="../tags/tag248.xml"/><Relationship Id="rId9" Type="http://schemas.openxmlformats.org/officeDocument/2006/relationships/tags" Target="../tags/tag253.xml"/><Relationship Id="rId14" Type="http://schemas.openxmlformats.org/officeDocument/2006/relationships/tags" Target="../tags/tag2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9.x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sv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0.xml"/><Relationship Id="rId6" Type="http://schemas.openxmlformats.org/officeDocument/2006/relationships/image" Target="../media/image33.svg"/><Relationship Id="rId5" Type="http://schemas.openxmlformats.org/officeDocument/2006/relationships/image" Target="../media/image32.emf"/><Relationship Id="rId4" Type="http://schemas.openxmlformats.org/officeDocument/2006/relationships/oleObject" Target="../embeddings/oleObject2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1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tags" Target="../tags/tag55.xml"/><Relationship Id="rId39" Type="http://schemas.openxmlformats.org/officeDocument/2006/relationships/tags" Target="../tags/tag68.xml"/><Relationship Id="rId21" Type="http://schemas.openxmlformats.org/officeDocument/2006/relationships/tags" Target="../tags/tag50.xml"/><Relationship Id="rId34" Type="http://schemas.openxmlformats.org/officeDocument/2006/relationships/tags" Target="../tags/tag63.xml"/><Relationship Id="rId42" Type="http://schemas.openxmlformats.org/officeDocument/2006/relationships/tags" Target="../tags/tag71.xml"/><Relationship Id="rId47" Type="http://schemas.openxmlformats.org/officeDocument/2006/relationships/tags" Target="../tags/tag76.xml"/><Relationship Id="rId50" Type="http://schemas.openxmlformats.org/officeDocument/2006/relationships/slideLayout" Target="../slideLayouts/slideLayout4.xml"/><Relationship Id="rId55" Type="http://schemas.openxmlformats.org/officeDocument/2006/relationships/image" Target="../media/image13.png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9" Type="http://schemas.openxmlformats.org/officeDocument/2006/relationships/tags" Target="../tags/tag58.xml"/><Relationship Id="rId11" Type="http://schemas.openxmlformats.org/officeDocument/2006/relationships/tags" Target="../tags/tag40.xml"/><Relationship Id="rId24" Type="http://schemas.openxmlformats.org/officeDocument/2006/relationships/tags" Target="../tags/tag53.xml"/><Relationship Id="rId32" Type="http://schemas.openxmlformats.org/officeDocument/2006/relationships/tags" Target="../tags/tag61.xml"/><Relationship Id="rId37" Type="http://schemas.openxmlformats.org/officeDocument/2006/relationships/tags" Target="../tags/tag66.xml"/><Relationship Id="rId40" Type="http://schemas.openxmlformats.org/officeDocument/2006/relationships/tags" Target="../tags/tag69.xml"/><Relationship Id="rId45" Type="http://schemas.openxmlformats.org/officeDocument/2006/relationships/tags" Target="../tags/tag74.xml"/><Relationship Id="rId53" Type="http://schemas.openxmlformats.org/officeDocument/2006/relationships/image" Target="../media/image11.emf"/><Relationship Id="rId58" Type="http://schemas.openxmlformats.org/officeDocument/2006/relationships/image" Target="../media/image16.png"/><Relationship Id="rId5" Type="http://schemas.openxmlformats.org/officeDocument/2006/relationships/tags" Target="../tags/tag34.xml"/><Relationship Id="rId19" Type="http://schemas.openxmlformats.org/officeDocument/2006/relationships/tags" Target="../tags/tag48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tags" Target="../tags/tag51.xml"/><Relationship Id="rId27" Type="http://schemas.openxmlformats.org/officeDocument/2006/relationships/tags" Target="../tags/tag56.xml"/><Relationship Id="rId30" Type="http://schemas.openxmlformats.org/officeDocument/2006/relationships/tags" Target="../tags/tag59.xml"/><Relationship Id="rId35" Type="http://schemas.openxmlformats.org/officeDocument/2006/relationships/tags" Target="../tags/tag64.xml"/><Relationship Id="rId43" Type="http://schemas.openxmlformats.org/officeDocument/2006/relationships/tags" Target="../tags/tag72.xml"/><Relationship Id="rId48" Type="http://schemas.openxmlformats.org/officeDocument/2006/relationships/tags" Target="../tags/tag77.xml"/><Relationship Id="rId56" Type="http://schemas.openxmlformats.org/officeDocument/2006/relationships/image" Target="../media/image14.jpeg"/><Relationship Id="rId8" Type="http://schemas.openxmlformats.org/officeDocument/2006/relationships/tags" Target="../tags/tag37.xml"/><Relationship Id="rId51" Type="http://schemas.openxmlformats.org/officeDocument/2006/relationships/notesSlide" Target="../notesSlides/notesSlide2.xml"/><Relationship Id="rId3" Type="http://schemas.openxmlformats.org/officeDocument/2006/relationships/tags" Target="../tags/tag32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tags" Target="../tags/tag54.xml"/><Relationship Id="rId33" Type="http://schemas.openxmlformats.org/officeDocument/2006/relationships/tags" Target="../tags/tag62.xml"/><Relationship Id="rId38" Type="http://schemas.openxmlformats.org/officeDocument/2006/relationships/tags" Target="../tags/tag67.xml"/><Relationship Id="rId46" Type="http://schemas.openxmlformats.org/officeDocument/2006/relationships/tags" Target="../tags/tag75.xml"/><Relationship Id="rId59" Type="http://schemas.openxmlformats.org/officeDocument/2006/relationships/image" Target="../media/image17.png"/><Relationship Id="rId20" Type="http://schemas.openxmlformats.org/officeDocument/2006/relationships/tags" Target="../tags/tag49.xml"/><Relationship Id="rId41" Type="http://schemas.openxmlformats.org/officeDocument/2006/relationships/tags" Target="../tags/tag70.xml"/><Relationship Id="rId54" Type="http://schemas.openxmlformats.org/officeDocument/2006/relationships/image" Target="../media/image12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5" Type="http://schemas.openxmlformats.org/officeDocument/2006/relationships/tags" Target="../tags/tag44.xml"/><Relationship Id="rId23" Type="http://schemas.openxmlformats.org/officeDocument/2006/relationships/tags" Target="../tags/tag52.xml"/><Relationship Id="rId28" Type="http://schemas.openxmlformats.org/officeDocument/2006/relationships/tags" Target="../tags/tag57.xml"/><Relationship Id="rId36" Type="http://schemas.openxmlformats.org/officeDocument/2006/relationships/tags" Target="../tags/tag65.xml"/><Relationship Id="rId49" Type="http://schemas.openxmlformats.org/officeDocument/2006/relationships/tags" Target="../tags/tag78.xml"/><Relationship Id="rId57" Type="http://schemas.openxmlformats.org/officeDocument/2006/relationships/image" Target="../media/image15.jpeg"/><Relationship Id="rId10" Type="http://schemas.openxmlformats.org/officeDocument/2006/relationships/tags" Target="../tags/tag39.xml"/><Relationship Id="rId31" Type="http://schemas.openxmlformats.org/officeDocument/2006/relationships/tags" Target="../tags/tag60.xml"/><Relationship Id="rId44" Type="http://schemas.openxmlformats.org/officeDocument/2006/relationships/tags" Target="../tags/tag73.xml"/><Relationship Id="rId52" Type="http://schemas.openxmlformats.org/officeDocument/2006/relationships/oleObject" Target="../embeddings/oleObject11.bin"/><Relationship Id="rId60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26" Type="http://schemas.openxmlformats.org/officeDocument/2006/relationships/tags" Target="../tags/tag104.xml"/><Relationship Id="rId39" Type="http://schemas.openxmlformats.org/officeDocument/2006/relationships/slideLayout" Target="../slideLayouts/slideLayout6.xml"/><Relationship Id="rId21" Type="http://schemas.openxmlformats.org/officeDocument/2006/relationships/tags" Target="../tags/tag99.xml"/><Relationship Id="rId34" Type="http://schemas.openxmlformats.org/officeDocument/2006/relationships/tags" Target="../tags/tag112.xml"/><Relationship Id="rId42" Type="http://schemas.openxmlformats.org/officeDocument/2006/relationships/image" Target="../media/image11.emf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6" Type="http://schemas.openxmlformats.org/officeDocument/2006/relationships/tags" Target="../tags/tag94.xml"/><Relationship Id="rId29" Type="http://schemas.openxmlformats.org/officeDocument/2006/relationships/tags" Target="../tags/tag107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24" Type="http://schemas.openxmlformats.org/officeDocument/2006/relationships/tags" Target="../tags/tag102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40" Type="http://schemas.openxmlformats.org/officeDocument/2006/relationships/notesSlide" Target="../notesSlides/notesSlide3.xml"/><Relationship Id="rId45" Type="http://schemas.openxmlformats.org/officeDocument/2006/relationships/chart" Target="../charts/chart3.xml"/><Relationship Id="rId5" Type="http://schemas.openxmlformats.org/officeDocument/2006/relationships/tags" Target="../tags/tag83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10" Type="http://schemas.openxmlformats.org/officeDocument/2006/relationships/tags" Target="../tags/tag88.xml"/><Relationship Id="rId19" Type="http://schemas.openxmlformats.org/officeDocument/2006/relationships/tags" Target="../tags/tag97.xml"/><Relationship Id="rId31" Type="http://schemas.openxmlformats.org/officeDocument/2006/relationships/tags" Target="../tags/tag109.xml"/><Relationship Id="rId44" Type="http://schemas.openxmlformats.org/officeDocument/2006/relationships/chart" Target="../charts/chart2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tags" Target="../tags/tag92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43" Type="http://schemas.openxmlformats.org/officeDocument/2006/relationships/chart" Target="../charts/chart1.xml"/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image" Target="../media/image19.svg"/><Relationship Id="rId20" Type="http://schemas.openxmlformats.org/officeDocument/2006/relationships/tags" Target="../tags/tag98.xml"/><Relationship Id="rId41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29.xml"/><Relationship Id="rId18" Type="http://schemas.openxmlformats.org/officeDocument/2006/relationships/tags" Target="../tags/tag134.xml"/><Relationship Id="rId26" Type="http://schemas.openxmlformats.org/officeDocument/2006/relationships/tags" Target="../tags/tag142.xml"/><Relationship Id="rId39" Type="http://schemas.openxmlformats.org/officeDocument/2006/relationships/tags" Target="../tags/tag155.xml"/><Relationship Id="rId21" Type="http://schemas.openxmlformats.org/officeDocument/2006/relationships/tags" Target="../tags/tag137.xml"/><Relationship Id="rId34" Type="http://schemas.openxmlformats.org/officeDocument/2006/relationships/tags" Target="../tags/tag150.xml"/><Relationship Id="rId42" Type="http://schemas.openxmlformats.org/officeDocument/2006/relationships/oleObject" Target="../embeddings/oleObject14.bin"/><Relationship Id="rId47" Type="http://schemas.openxmlformats.org/officeDocument/2006/relationships/chart" Target="../charts/chart6.xml"/><Relationship Id="rId50" Type="http://schemas.openxmlformats.org/officeDocument/2006/relationships/image" Target="../media/image24.png"/><Relationship Id="rId7" Type="http://schemas.openxmlformats.org/officeDocument/2006/relationships/tags" Target="../tags/tag123.xml"/><Relationship Id="rId2" Type="http://schemas.openxmlformats.org/officeDocument/2006/relationships/tags" Target="../tags/tag118.xml"/><Relationship Id="rId16" Type="http://schemas.openxmlformats.org/officeDocument/2006/relationships/tags" Target="../tags/tag132.xml"/><Relationship Id="rId29" Type="http://schemas.openxmlformats.org/officeDocument/2006/relationships/tags" Target="../tags/tag145.xml"/><Relationship Id="rId11" Type="http://schemas.openxmlformats.org/officeDocument/2006/relationships/tags" Target="../tags/tag127.xml"/><Relationship Id="rId24" Type="http://schemas.openxmlformats.org/officeDocument/2006/relationships/tags" Target="../tags/tag140.xml"/><Relationship Id="rId32" Type="http://schemas.openxmlformats.org/officeDocument/2006/relationships/tags" Target="../tags/tag148.xml"/><Relationship Id="rId37" Type="http://schemas.openxmlformats.org/officeDocument/2006/relationships/tags" Target="../tags/tag153.xml"/><Relationship Id="rId40" Type="http://schemas.openxmlformats.org/officeDocument/2006/relationships/tags" Target="../tags/tag156.xml"/><Relationship Id="rId45" Type="http://schemas.openxmlformats.org/officeDocument/2006/relationships/chart" Target="../charts/chart4.xml"/><Relationship Id="rId53" Type="http://schemas.openxmlformats.org/officeDocument/2006/relationships/image" Target="../media/image27.png"/><Relationship Id="rId5" Type="http://schemas.openxmlformats.org/officeDocument/2006/relationships/tags" Target="../tags/tag121.xml"/><Relationship Id="rId10" Type="http://schemas.openxmlformats.org/officeDocument/2006/relationships/tags" Target="../tags/tag126.xml"/><Relationship Id="rId19" Type="http://schemas.openxmlformats.org/officeDocument/2006/relationships/tags" Target="../tags/tag135.xml"/><Relationship Id="rId31" Type="http://schemas.openxmlformats.org/officeDocument/2006/relationships/tags" Target="../tags/tag147.xml"/><Relationship Id="rId44" Type="http://schemas.openxmlformats.org/officeDocument/2006/relationships/image" Target="../media/image21.png"/><Relationship Id="rId52" Type="http://schemas.openxmlformats.org/officeDocument/2006/relationships/image" Target="../media/image26.png"/><Relationship Id="rId4" Type="http://schemas.openxmlformats.org/officeDocument/2006/relationships/tags" Target="../tags/tag120.xml"/><Relationship Id="rId9" Type="http://schemas.openxmlformats.org/officeDocument/2006/relationships/tags" Target="../tags/tag125.xml"/><Relationship Id="rId14" Type="http://schemas.openxmlformats.org/officeDocument/2006/relationships/tags" Target="../tags/tag130.xml"/><Relationship Id="rId22" Type="http://schemas.openxmlformats.org/officeDocument/2006/relationships/tags" Target="../tags/tag138.xml"/><Relationship Id="rId27" Type="http://schemas.openxmlformats.org/officeDocument/2006/relationships/tags" Target="../tags/tag143.xml"/><Relationship Id="rId30" Type="http://schemas.openxmlformats.org/officeDocument/2006/relationships/tags" Target="../tags/tag146.xml"/><Relationship Id="rId35" Type="http://schemas.openxmlformats.org/officeDocument/2006/relationships/tags" Target="../tags/tag151.xml"/><Relationship Id="rId43" Type="http://schemas.openxmlformats.org/officeDocument/2006/relationships/image" Target="../media/image20.emf"/><Relationship Id="rId48" Type="http://schemas.openxmlformats.org/officeDocument/2006/relationships/image" Target="../media/image22.png"/><Relationship Id="rId8" Type="http://schemas.openxmlformats.org/officeDocument/2006/relationships/tags" Target="../tags/tag124.xml"/><Relationship Id="rId51" Type="http://schemas.openxmlformats.org/officeDocument/2006/relationships/image" Target="../media/image25.png"/><Relationship Id="rId3" Type="http://schemas.openxmlformats.org/officeDocument/2006/relationships/tags" Target="../tags/tag119.xml"/><Relationship Id="rId12" Type="http://schemas.openxmlformats.org/officeDocument/2006/relationships/tags" Target="../tags/tag128.xml"/><Relationship Id="rId17" Type="http://schemas.openxmlformats.org/officeDocument/2006/relationships/tags" Target="../tags/tag133.xml"/><Relationship Id="rId25" Type="http://schemas.openxmlformats.org/officeDocument/2006/relationships/tags" Target="../tags/tag141.xml"/><Relationship Id="rId33" Type="http://schemas.openxmlformats.org/officeDocument/2006/relationships/tags" Target="../tags/tag149.xml"/><Relationship Id="rId38" Type="http://schemas.openxmlformats.org/officeDocument/2006/relationships/tags" Target="../tags/tag154.xml"/><Relationship Id="rId46" Type="http://schemas.openxmlformats.org/officeDocument/2006/relationships/chart" Target="../charts/chart5.xml"/><Relationship Id="rId20" Type="http://schemas.openxmlformats.org/officeDocument/2006/relationships/tags" Target="../tags/tag136.xml"/><Relationship Id="rId41" Type="http://schemas.openxmlformats.org/officeDocument/2006/relationships/slideLayout" Target="../slideLayouts/slideLayout6.xml"/><Relationship Id="rId54" Type="http://schemas.openxmlformats.org/officeDocument/2006/relationships/image" Target="../media/image28.png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15" Type="http://schemas.openxmlformats.org/officeDocument/2006/relationships/tags" Target="../tags/tag131.xml"/><Relationship Id="rId23" Type="http://schemas.openxmlformats.org/officeDocument/2006/relationships/tags" Target="../tags/tag139.xml"/><Relationship Id="rId28" Type="http://schemas.openxmlformats.org/officeDocument/2006/relationships/tags" Target="../tags/tag144.xml"/><Relationship Id="rId36" Type="http://schemas.openxmlformats.org/officeDocument/2006/relationships/tags" Target="../tags/tag152.xml"/><Relationship Id="rId4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13" Type="http://schemas.openxmlformats.org/officeDocument/2006/relationships/tags" Target="../tags/tag169.xml"/><Relationship Id="rId18" Type="http://schemas.openxmlformats.org/officeDocument/2006/relationships/tags" Target="../tags/tag174.xml"/><Relationship Id="rId26" Type="http://schemas.openxmlformats.org/officeDocument/2006/relationships/oleObject" Target="../embeddings/oleObject15.bin"/><Relationship Id="rId3" Type="http://schemas.openxmlformats.org/officeDocument/2006/relationships/tags" Target="../tags/tag159.xml"/><Relationship Id="rId21" Type="http://schemas.openxmlformats.org/officeDocument/2006/relationships/tags" Target="../tags/tag177.xml"/><Relationship Id="rId7" Type="http://schemas.openxmlformats.org/officeDocument/2006/relationships/tags" Target="../tags/tag163.xml"/><Relationship Id="rId12" Type="http://schemas.openxmlformats.org/officeDocument/2006/relationships/tags" Target="../tags/tag168.xml"/><Relationship Id="rId17" Type="http://schemas.openxmlformats.org/officeDocument/2006/relationships/tags" Target="../tags/tag173.xml"/><Relationship Id="rId25" Type="http://schemas.openxmlformats.org/officeDocument/2006/relationships/notesSlide" Target="../notesSlides/notesSlide4.xml"/><Relationship Id="rId2" Type="http://schemas.openxmlformats.org/officeDocument/2006/relationships/tags" Target="../tags/tag158.xml"/><Relationship Id="rId16" Type="http://schemas.openxmlformats.org/officeDocument/2006/relationships/tags" Target="../tags/tag172.xml"/><Relationship Id="rId20" Type="http://schemas.openxmlformats.org/officeDocument/2006/relationships/tags" Target="../tags/tag176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tags" Target="../tags/tag167.xml"/><Relationship Id="rId24" Type="http://schemas.openxmlformats.org/officeDocument/2006/relationships/slideLayout" Target="../slideLayouts/slideLayout19.xml"/><Relationship Id="rId5" Type="http://schemas.openxmlformats.org/officeDocument/2006/relationships/tags" Target="../tags/tag161.xml"/><Relationship Id="rId15" Type="http://schemas.openxmlformats.org/officeDocument/2006/relationships/tags" Target="../tags/tag171.xml"/><Relationship Id="rId23" Type="http://schemas.openxmlformats.org/officeDocument/2006/relationships/tags" Target="../tags/tag179.xml"/><Relationship Id="rId10" Type="http://schemas.openxmlformats.org/officeDocument/2006/relationships/tags" Target="../tags/tag166.xml"/><Relationship Id="rId19" Type="http://schemas.openxmlformats.org/officeDocument/2006/relationships/tags" Target="../tags/tag175.xml"/><Relationship Id="rId4" Type="http://schemas.openxmlformats.org/officeDocument/2006/relationships/tags" Target="../tags/tag160.xml"/><Relationship Id="rId9" Type="http://schemas.openxmlformats.org/officeDocument/2006/relationships/tags" Target="../tags/tag165.xml"/><Relationship Id="rId14" Type="http://schemas.openxmlformats.org/officeDocument/2006/relationships/tags" Target="../tags/tag170.xml"/><Relationship Id="rId22" Type="http://schemas.openxmlformats.org/officeDocument/2006/relationships/tags" Target="../tags/tag178.xml"/><Relationship Id="rId27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0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1318944"/>
              </p:ext>
            </p:extLst>
          </p:nvPr>
        </p:nvGraphicFramePr>
        <p:xfrm>
          <a:off x="1144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30" imgH="531" progId="TCLayout.ActiveDocument.1">
                  <p:embed/>
                </p:oleObj>
              </mc:Choice>
              <mc:Fallback>
                <p:oleObj name="think-cell Slide" r:id="rId6" imgW="530" imgH="531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44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>
            <p:custDataLst>
              <p:tags r:id="rId2"/>
            </p:custDataLst>
          </p:nvPr>
        </p:nvSpPr>
        <p:spPr>
          <a:xfrm>
            <a:off x="1143000" y="0"/>
            <a:ext cx="158750" cy="158750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endParaRPr lang="de-DE" sz="200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1153297" y="2313352"/>
            <a:ext cx="9906000" cy="1253402"/>
          </a:xfrm>
        </p:spPr>
        <p:txBody>
          <a:bodyPr vert="horz"/>
          <a:lstStyle/>
          <a:p>
            <a:r>
              <a:rPr lang="de-DE"/>
              <a:t>Corporate </a:t>
            </a:r>
            <a:r>
              <a:rPr lang="de-DE">
                <a:solidFill>
                  <a:srgbClr val="4D4D4D"/>
                </a:solidFill>
              </a:rPr>
              <a:t>Valuation &amp; M&amp;A</a:t>
            </a:r>
            <a:br>
              <a:rPr lang="de-DE"/>
            </a:br>
            <a:r>
              <a:rPr lang="de-DE" sz="1600">
                <a:cs typeface="Arial"/>
              </a:rPr>
              <a:t>March 2025</a:t>
            </a:r>
            <a:br>
              <a:rPr lang="de-DE"/>
            </a:br>
            <a:endParaRPr lang="de-DE" sz="2000" b="0">
              <a:latin typeface="Arial"/>
              <a:cs typeface="Arial"/>
            </a:endParaRP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138D5887-10E8-5A2F-F253-90435ECFB49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 bwMode="gray">
          <a:xfrm>
            <a:off x="-2060" y="4835502"/>
            <a:ext cx="4026244" cy="1653625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vert="horz" wrap="square" lIns="1224000" tIns="72000" rIns="180000" bIns="72000" rtlCol="0" anchor="b" anchorCtr="0">
            <a:spAutoFit/>
          </a:bodyPr>
          <a:lstStyle>
            <a:lvl1pPr algn="l" defTabSz="914423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600" err="1"/>
              <a:t>Submitted</a:t>
            </a:r>
            <a:r>
              <a:rPr lang="de-DE" sz="1600"/>
              <a:t> </a:t>
            </a:r>
            <a:r>
              <a:rPr lang="de-DE" sz="1600" err="1"/>
              <a:t>by</a:t>
            </a:r>
            <a:endParaRPr lang="de-DE" sz="1600" b="0">
              <a:cs typeface="Arial"/>
            </a:endParaRPr>
          </a:p>
          <a:p>
            <a:r>
              <a:rPr lang="de-DE" sz="1600">
                <a:cs typeface="Arial"/>
              </a:rPr>
              <a:t>Patrick Rice</a:t>
            </a:r>
          </a:p>
          <a:p>
            <a:r>
              <a:rPr lang="de-DE" sz="1600" err="1">
                <a:cs typeface="Arial"/>
              </a:rPr>
              <a:t>Shivanshu</a:t>
            </a:r>
            <a:r>
              <a:rPr lang="de-DE" sz="1600">
                <a:cs typeface="Arial"/>
              </a:rPr>
              <a:t> Sinha</a:t>
            </a:r>
          </a:p>
          <a:p>
            <a:r>
              <a:rPr lang="de-DE" sz="1600">
                <a:cs typeface="Arial"/>
              </a:rPr>
              <a:t>Nikhil </a:t>
            </a:r>
            <a:r>
              <a:rPr lang="de-DE" sz="1600" err="1">
                <a:cs typeface="Arial"/>
              </a:rPr>
              <a:t>Agarwal</a:t>
            </a:r>
            <a:endParaRPr lang="de-DE" sz="1600">
              <a:cs typeface="Arial"/>
            </a:endParaRPr>
          </a:p>
          <a:p>
            <a:r>
              <a:rPr lang="de-DE" sz="1600">
                <a:cs typeface="Arial"/>
              </a:rPr>
              <a:t>Purva Sangal</a:t>
            </a:r>
          </a:p>
          <a:p>
            <a:r>
              <a:rPr lang="de-DE" sz="1600">
                <a:cs typeface="Arial"/>
              </a:rPr>
              <a:t>Tanya Gupta</a:t>
            </a:r>
            <a:endParaRPr lang="de-D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24DA29E-D142-A088-D9D0-FDDE1EC021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Rechteck 2">
            <a:extLst>
              <a:ext uri="{FF2B5EF4-FFF2-40B4-BE49-F238E27FC236}">
                <a16:creationId xmlns:a16="http://schemas.microsoft.com/office/drawing/2014/main" id="{EF3069F1-19FA-CAEB-99C8-5AE8F91606C6}"/>
              </a:ext>
            </a:extLst>
          </p:cNvPr>
          <p:cNvSpPr/>
          <p:nvPr/>
        </p:nvSpPr>
        <p:spPr bwMode="gray">
          <a:xfrm>
            <a:off x="0" y="1808820"/>
            <a:ext cx="12192000" cy="50491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CF7949C-93E1-7153-1493-F984B2AF88A6}"/>
              </a:ext>
            </a:extLst>
          </p:cNvPr>
          <p:cNvSpPr txBox="1">
            <a:spLocks/>
          </p:cNvSpPr>
          <p:nvPr/>
        </p:nvSpPr>
        <p:spPr bwMode="gray">
          <a:xfrm>
            <a:off x="0" y="3010890"/>
            <a:ext cx="12192000" cy="699404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1224000" tIns="72000" rIns="180000" bIns="72000" rtlCol="0" anchor="b" anchorCtr="0">
            <a:spAutoFit/>
          </a:bodyPr>
          <a:lstStyle>
            <a:lvl1pPr algn="l" defTabSz="914423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E422C25B-4439-8E58-57B1-EB093B798DF7}"/>
              </a:ext>
            </a:extLst>
          </p:cNvPr>
          <p:cNvSpPr txBox="1">
            <a:spLocks/>
          </p:cNvSpPr>
          <p:nvPr/>
        </p:nvSpPr>
        <p:spPr bwMode="gray">
          <a:xfrm>
            <a:off x="1679509" y="3746298"/>
            <a:ext cx="9409708" cy="252028"/>
          </a:xfrm>
        </p:spPr>
        <p:txBody>
          <a:bodyPr/>
          <a:lstStyle>
            <a:defPPr>
              <a:defRPr lang="de-DE"/>
            </a:defPPr>
            <a:lvl1pPr marL="0" algn="l" defTabSz="457200" rtl="0" eaLnBrk="1" latinLnBrk="0" hangingPunct="1">
              <a:defRPr sz="12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E43B40-DD35-4325-82D1-BF5F8E0CBB96}" type="datetime4">
              <a:rPr lang="en-US" smtClean="0"/>
              <a:pPr/>
              <a:t>September 2, 2026</a:t>
            </a:fld>
            <a:endParaRPr lang="de-DE"/>
          </a:p>
        </p:txBody>
      </p:sp>
      <p:sp>
        <p:nvSpPr>
          <p:cNvPr id="12" name="Rechteck 4">
            <a:extLst>
              <a:ext uri="{FF2B5EF4-FFF2-40B4-BE49-F238E27FC236}">
                <a16:creationId xmlns:a16="http://schemas.microsoft.com/office/drawing/2014/main" id="{FDDF4F9E-6959-FAC3-CADA-EE2AE24AE3AC}"/>
              </a:ext>
            </a:extLst>
          </p:cNvPr>
          <p:cNvSpPr/>
          <p:nvPr/>
        </p:nvSpPr>
        <p:spPr bwMode="gray">
          <a:xfrm>
            <a:off x="0" y="5769260"/>
            <a:ext cx="12192000" cy="1800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3" name="Picture 2" descr="We work to make the world a more thoughtful and caring place.">
            <a:extLst>
              <a:ext uri="{FF2B5EF4-FFF2-40B4-BE49-F238E27FC236}">
                <a16:creationId xmlns:a16="http://schemas.microsoft.com/office/drawing/2014/main" id="{BE1DA433-5D54-3B94-1520-A56C1D283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08820"/>
            <a:ext cx="12192000" cy="516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653CA0C-9A33-1EC4-4C3E-B785B378D27A}"/>
              </a:ext>
            </a:extLst>
          </p:cNvPr>
          <p:cNvSpPr/>
          <p:nvPr/>
        </p:nvSpPr>
        <p:spPr>
          <a:xfrm>
            <a:off x="-1" y="1808820"/>
            <a:ext cx="12192000" cy="5205934"/>
          </a:xfrm>
          <a:prstGeom prst="rect">
            <a:avLst/>
          </a:prstGeom>
          <a:solidFill>
            <a:srgbClr val="404040">
              <a:alpha val="74902"/>
            </a:srgbClr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2" name="Titel 2">
            <a:extLst>
              <a:ext uri="{FF2B5EF4-FFF2-40B4-BE49-F238E27FC236}">
                <a16:creationId xmlns:a16="http://schemas.microsoft.com/office/drawing/2014/main" id="{3E14BEF6-B8E0-C7C2-72DC-69BCB2772118}"/>
              </a:ext>
            </a:extLst>
          </p:cNvPr>
          <p:cNvSpPr txBox="1">
            <a:spLocks/>
          </p:cNvSpPr>
          <p:nvPr/>
        </p:nvSpPr>
        <p:spPr bwMode="gray">
          <a:xfrm>
            <a:off x="0" y="2717264"/>
            <a:ext cx="9906000" cy="1007181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1224000" tIns="72000" rIns="180000" bIns="72000" rtlCol="0" anchor="b" anchorCtr="0">
            <a:spAutoFit/>
          </a:bodyPr>
          <a:lstStyle>
            <a:lvl1pPr algn="l" defTabSz="914423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solidFill>
                  <a:schemeClr val="bg1"/>
                </a:solidFill>
              </a:rPr>
              <a:t>Corporate Valuation M&amp;A : Case Study Assignment – American Greetings</a:t>
            </a:r>
            <a:endParaRPr lang="de-DE" sz="16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E76A9BC-F4B8-A8AA-0072-8F15F5B86D1E}"/>
              </a:ext>
            </a:extLst>
          </p:cNvPr>
          <p:cNvSpPr/>
          <p:nvPr/>
        </p:nvSpPr>
        <p:spPr>
          <a:xfrm>
            <a:off x="152400" y="4270384"/>
            <a:ext cx="5948817" cy="187409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ct val="11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2000" b="1">
                <a:solidFill>
                  <a:schemeClr val="bg1"/>
                </a:solidFill>
              </a:rPr>
              <a:t>Nikhil Agarwal</a:t>
            </a:r>
          </a:p>
          <a:p>
            <a:pPr marL="285750" indent="-285750">
              <a:lnSpc>
                <a:spcPct val="11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2000" b="1">
                <a:solidFill>
                  <a:schemeClr val="bg1"/>
                </a:solidFill>
              </a:rPr>
              <a:t>Patrick Rice</a:t>
            </a:r>
          </a:p>
          <a:p>
            <a:pPr marL="285750" indent="-285750">
              <a:lnSpc>
                <a:spcPct val="11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2000" b="1">
                <a:solidFill>
                  <a:schemeClr val="bg1"/>
                </a:solidFill>
              </a:rPr>
              <a:t>Purva Sangal</a:t>
            </a:r>
          </a:p>
          <a:p>
            <a:pPr marL="285750" indent="-285750">
              <a:lnSpc>
                <a:spcPct val="11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2000" b="1">
                <a:solidFill>
                  <a:schemeClr val="bg1"/>
                </a:solidFill>
              </a:rPr>
              <a:t>Shivanshu Sinha</a:t>
            </a:r>
          </a:p>
          <a:p>
            <a:pPr marL="285750" indent="-285750">
              <a:lnSpc>
                <a:spcPct val="11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2000" b="1">
                <a:solidFill>
                  <a:schemeClr val="bg1"/>
                </a:solidFill>
              </a:rPr>
              <a:t>Tanya Gupta</a:t>
            </a:r>
          </a:p>
        </p:txBody>
      </p:sp>
    </p:spTree>
    <p:extLst>
      <p:ext uri="{BB962C8B-B14F-4D97-AF65-F5344CB8AC3E}">
        <p14:creationId xmlns:p14="http://schemas.microsoft.com/office/powerpoint/2010/main" val="1483388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hink-cell data - do not delete" hidden="1">
            <a:extLst>
              <a:ext uri="{FF2B5EF4-FFF2-40B4-BE49-F238E27FC236}">
                <a16:creationId xmlns:a16="http://schemas.microsoft.com/office/drawing/2014/main" id="{7E24086A-14B6-8DF2-A1AC-206783714D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61215304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8" imgW="7772400" imgH="10058400" progId="TCLayout.ActiveDocument.1">
                  <p:embed/>
                </p:oleObj>
              </mc:Choice>
              <mc:Fallback>
                <p:oleObj name="think-cell Slide" r:id="rId38" imgW="7772400" imgH="10058400" progId="TCLayout.ActiveDocument.1">
                  <p:embed/>
                  <p:pic>
                    <p:nvPicPr>
                      <p:cNvPr id="5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24086A-14B6-8DF2-A1AC-206783714D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422606" y="213292"/>
            <a:ext cx="9312698" cy="769865"/>
          </a:xfrm>
        </p:spPr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Comparable Analysis | </a:t>
            </a:r>
            <a:r>
              <a:rPr lang="en-US"/>
              <a:t>Valuation Upside Evident from Trading Multiples Gap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7"/>
            <p:custDataLst>
              <p:tags r:id="rId4"/>
            </p:custDataLst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4" name="Textplatzhalter 14">
            <a:extLst>
              <a:ext uri="{FF2B5EF4-FFF2-40B4-BE49-F238E27FC236}">
                <a16:creationId xmlns:a16="http://schemas.microsoft.com/office/drawing/2014/main" id="{7247C620-DAC6-7AFF-6DD1-77788FCC2468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5975350" y="1173163"/>
            <a:ext cx="1284514" cy="311150"/>
          </a:xfrm>
        </p:spPr>
        <p:txBody>
          <a:bodyPr/>
          <a:lstStyle/>
          <a:p>
            <a:pPr algn="ctr"/>
            <a:r>
              <a:rPr lang="de-DE" b="1"/>
              <a:t>EV/EBITDA</a:t>
            </a:r>
          </a:p>
        </p:txBody>
      </p:sp>
      <p:graphicFrame>
        <p:nvGraphicFramePr>
          <p:cNvPr id="1120" name="Chart 1119">
            <a:extLst>
              <a:ext uri="{FF2B5EF4-FFF2-40B4-BE49-F238E27FC236}">
                <a16:creationId xmlns:a16="http://schemas.microsoft.com/office/drawing/2014/main" id="{A933BFE5-FFAB-DA57-C247-E0179B1C5562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708801197"/>
              </p:ext>
            </p:extLst>
          </p:nvPr>
        </p:nvGraphicFramePr>
        <p:xfrm>
          <a:off x="6089650" y="1339850"/>
          <a:ext cx="2816225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0"/>
          </a:graphicData>
        </a:graphic>
      </p:graphicFrame>
      <p:cxnSp>
        <p:nvCxnSpPr>
          <p:cNvPr id="1081" name="Straight Connector 1080">
            <a:extLst>
              <a:ext uri="{FF2B5EF4-FFF2-40B4-BE49-F238E27FC236}">
                <a16:creationId xmlns:a16="http://schemas.microsoft.com/office/drawing/2014/main" id="{AB9A8708-8DEC-EB1B-0BB2-2EA2F1861F4A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7416800" y="1565275"/>
            <a:ext cx="0" cy="1260475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9" name="Straight Connector 1108">
            <a:extLst>
              <a:ext uri="{FF2B5EF4-FFF2-40B4-BE49-F238E27FC236}">
                <a16:creationId xmlns:a16="http://schemas.microsoft.com/office/drawing/2014/main" id="{2C85C548-3813-5A3E-5FA8-DDC0FE36F209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7416800" y="2994025"/>
            <a:ext cx="0" cy="906463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E334994-A137-92CB-26FE-8327D99F9135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7416800" y="4068763"/>
            <a:ext cx="0" cy="1444625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0" name="Straight Connector 1109">
            <a:extLst>
              <a:ext uri="{FF2B5EF4-FFF2-40B4-BE49-F238E27FC236}">
                <a16:creationId xmlns:a16="http://schemas.microsoft.com/office/drawing/2014/main" id="{19997114-CF3F-BF06-F69A-01D714AEBB7C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7416800" y="5681662"/>
            <a:ext cx="0" cy="185738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123" name="Chart 1122">
            <a:extLst>
              <a:ext uri="{FF2B5EF4-FFF2-40B4-BE49-F238E27FC236}">
                <a16:creationId xmlns:a16="http://schemas.microsoft.com/office/drawing/2014/main" id="{0117D14C-3C46-91C7-AA60-7B64FCA5F98E}"/>
              </a:ext>
            </a:extLst>
          </p:cNvPr>
          <p:cNvGraphicFramePr/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543264773"/>
              </p:ext>
            </p:extLst>
          </p:nvPr>
        </p:nvGraphicFramePr>
        <p:xfrm>
          <a:off x="9178925" y="1239838"/>
          <a:ext cx="2660650" cy="4852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1"/>
          </a:graphicData>
        </a:graphic>
      </p:graphicFrame>
      <p:cxnSp>
        <p:nvCxnSpPr>
          <p:cNvPr id="1121" name="Straight Connector 1120">
            <a:extLst>
              <a:ext uri="{FF2B5EF4-FFF2-40B4-BE49-F238E27FC236}">
                <a16:creationId xmlns:a16="http://schemas.microsoft.com/office/drawing/2014/main" id="{AA8661A9-7A56-8F6A-09DE-42A16BF52E29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10040938" y="1465262"/>
            <a:ext cx="0" cy="1905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1" name="Straight Connector 1170">
            <a:extLst>
              <a:ext uri="{FF2B5EF4-FFF2-40B4-BE49-F238E27FC236}">
                <a16:creationId xmlns:a16="http://schemas.microsoft.com/office/drawing/2014/main" id="{9F186940-F6DE-BBCB-E7BE-C87E3922A970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>
            <a:off x="10040938" y="1824038"/>
            <a:ext cx="0" cy="3810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4" name="Straight Connector 1023">
            <a:extLst>
              <a:ext uri="{FF2B5EF4-FFF2-40B4-BE49-F238E27FC236}">
                <a16:creationId xmlns:a16="http://schemas.microsoft.com/office/drawing/2014/main" id="{8ADB04DC-86DA-243D-00FC-0337C8A2ECF1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>
            <a:off x="10040938" y="2373312"/>
            <a:ext cx="0" cy="9334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2" name="Straight Connector 1121">
            <a:extLst>
              <a:ext uri="{FF2B5EF4-FFF2-40B4-BE49-F238E27FC236}">
                <a16:creationId xmlns:a16="http://schemas.microsoft.com/office/drawing/2014/main" id="{7B634D3B-39DF-943C-D129-01691A952AD2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>
            <a:off x="10040938" y="3475038"/>
            <a:ext cx="0" cy="20320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2" name="Straight Connector 1171">
            <a:extLst>
              <a:ext uri="{FF2B5EF4-FFF2-40B4-BE49-F238E27FC236}">
                <a16:creationId xmlns:a16="http://schemas.microsoft.com/office/drawing/2014/main" id="{7AC27F6A-493F-BFF8-261F-2341D388E526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>
            <a:off x="10040938" y="5675313"/>
            <a:ext cx="0" cy="192088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0" name="Textplatzhalter 14">
            <a:extLst>
              <a:ext uri="{FF2B5EF4-FFF2-40B4-BE49-F238E27FC236}">
                <a16:creationId xmlns:a16="http://schemas.microsoft.com/office/drawing/2014/main" id="{D667FFBC-9810-5BFE-E98A-91A62C06EC97}"/>
              </a:ext>
            </a:extLst>
          </p:cNvPr>
          <p:cNvSpPr txBox="1">
            <a:spLocks/>
          </p:cNvSpPr>
          <p:nvPr>
            <p:custDataLst>
              <p:tags r:id="rId17"/>
            </p:custDataLst>
          </p:nvPr>
        </p:nvSpPr>
        <p:spPr bwMode="gray">
          <a:xfrm>
            <a:off x="9523961" y="1170483"/>
            <a:ext cx="1650569" cy="309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1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>
                <a:tab pos="180980" algn="l"/>
              </a:tabLst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b="1"/>
              <a:t>Revenue/EBITDA</a:t>
            </a:r>
          </a:p>
        </p:txBody>
      </p:sp>
      <p:pic>
        <p:nvPicPr>
          <p:cNvPr id="10" name="Picture 2" descr="Blyth Logo PNG Vectors Free Download">
            <a:extLst>
              <a:ext uri="{FF2B5EF4-FFF2-40B4-BE49-F238E27FC236}">
                <a16:creationId xmlns:a16="http://schemas.microsoft.com/office/drawing/2014/main" id="{43A5754F-9F05-8B99-A636-F9307D46A458}"/>
              </a:ext>
            </a:extLst>
          </p:cNvPr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33" y="2183928"/>
            <a:ext cx="405975" cy="40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ss logo Icons, Logos, Symbole – Kostenloser Download PNG, SVG">
            <a:extLst>
              <a:ext uri="{FF2B5EF4-FFF2-40B4-BE49-F238E27FC236}">
                <a16:creationId xmlns:a16="http://schemas.microsoft.com/office/drawing/2014/main" id="{11865CA2-B8EB-9FC2-95C4-A85DD0777659}"/>
              </a:ext>
            </a:extLst>
          </p:cNvPr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40" y="3297025"/>
            <a:ext cx="314904" cy="31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Meredith Corp logo in transparent PNG format">
            <a:extLst>
              <a:ext uri="{FF2B5EF4-FFF2-40B4-BE49-F238E27FC236}">
                <a16:creationId xmlns:a16="http://schemas.microsoft.com/office/drawing/2014/main" id="{378AD725-AA0D-92AD-55DD-A84AA85D523D}"/>
              </a:ext>
            </a:extLst>
          </p:cNvPr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97" y="4896250"/>
            <a:ext cx="244883" cy="24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Lancaster Colony Corporation logo in transparent PNG and vectorized SVG  formats">
            <a:extLst>
              <a:ext uri="{FF2B5EF4-FFF2-40B4-BE49-F238E27FC236}">
                <a16:creationId xmlns:a16="http://schemas.microsoft.com/office/drawing/2014/main" id="{CAEBC017-749A-C427-5746-0ACE38732C5E}"/>
              </a:ext>
            </a:extLst>
          </p:cNvPr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5" y="4397485"/>
            <a:ext cx="206629" cy="19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Scholastic round logo transparent PNG - StickPNG">
            <a:extLst>
              <a:ext uri="{FF2B5EF4-FFF2-40B4-BE49-F238E27FC236}">
                <a16:creationId xmlns:a16="http://schemas.microsoft.com/office/drawing/2014/main" id="{84E9FD80-4223-562C-99CB-C7F92C700759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2357" y="5452301"/>
            <a:ext cx="269108" cy="26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>
            <a:extLst>
              <a:ext uri="{FF2B5EF4-FFF2-40B4-BE49-F238E27FC236}">
                <a16:creationId xmlns:a16="http://schemas.microsoft.com/office/drawing/2014/main" id="{CB9572D0-E445-F513-4D54-1CB6129C2266}"/>
              </a:ext>
            </a:extLst>
          </p:cNvPr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27" y="3822232"/>
            <a:ext cx="311217" cy="31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American Greetings Logo &amp; Brand Assets (SVG, PNG and vector) - Brandfetch">
            <a:extLst>
              <a:ext uri="{FF2B5EF4-FFF2-40B4-BE49-F238E27FC236}">
                <a16:creationId xmlns:a16="http://schemas.microsoft.com/office/drawing/2014/main" id="{6E1FF2C6-5201-CC40-0704-BAF74F9B7582}"/>
              </a:ext>
            </a:extLst>
          </p:cNvPr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1" y="1714011"/>
            <a:ext cx="253487" cy="25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Consolidated Communications logo in transparent PNG and vectorized SVG  formats">
            <a:extLst>
              <a:ext uri="{FF2B5EF4-FFF2-40B4-BE49-F238E27FC236}">
                <a16:creationId xmlns:a16="http://schemas.microsoft.com/office/drawing/2014/main" id="{983820D4-AEEB-5341-D4B4-3976F353F1E6}"/>
              </a:ext>
            </a:extLst>
          </p:cNvPr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1" y="2747102"/>
            <a:ext cx="249987" cy="25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platzhalter 14">
            <a:extLst>
              <a:ext uri="{FF2B5EF4-FFF2-40B4-BE49-F238E27FC236}">
                <a16:creationId xmlns:a16="http://schemas.microsoft.com/office/drawing/2014/main" id="{E5F78167-EC2A-4E39-0AB2-F6EF1E1CAAB0}"/>
              </a:ext>
            </a:extLst>
          </p:cNvPr>
          <p:cNvSpPr txBox="1">
            <a:spLocks/>
          </p:cNvSpPr>
          <p:nvPr>
            <p:custDataLst>
              <p:tags r:id="rId26"/>
            </p:custDataLst>
          </p:nvPr>
        </p:nvSpPr>
        <p:spPr bwMode="gray">
          <a:xfrm>
            <a:off x="3045182" y="1178459"/>
            <a:ext cx="2095303" cy="3015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1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>
                <a:tab pos="180980" algn="l"/>
              </a:tabLst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300" b="1"/>
              <a:t>Enterprise Value (EV in $)</a:t>
            </a:r>
          </a:p>
        </p:txBody>
      </p:sp>
      <p:sp>
        <p:nvSpPr>
          <p:cNvPr id="51" name="Textplatzhalter 14">
            <a:extLst>
              <a:ext uri="{FF2B5EF4-FFF2-40B4-BE49-F238E27FC236}">
                <a16:creationId xmlns:a16="http://schemas.microsoft.com/office/drawing/2014/main" id="{5CA5E9F2-5449-819D-1D98-815760CF0490}"/>
              </a:ext>
            </a:extLst>
          </p:cNvPr>
          <p:cNvSpPr txBox="1">
            <a:spLocks/>
          </p:cNvSpPr>
          <p:nvPr>
            <p:custDataLst>
              <p:tags r:id="rId27"/>
            </p:custDataLst>
          </p:nvPr>
        </p:nvSpPr>
        <p:spPr bwMode="gray">
          <a:xfrm>
            <a:off x="1121881" y="1195058"/>
            <a:ext cx="1206982" cy="2604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1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>
                <a:tab pos="180980" algn="l"/>
              </a:tabLst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300" b="1"/>
              <a:t>Peer Group</a:t>
            </a:r>
          </a:p>
        </p:txBody>
      </p:sp>
      <p:graphicFrame>
        <p:nvGraphicFramePr>
          <p:cNvPr id="1129" name="Chart 1128">
            <a:extLst>
              <a:ext uri="{FF2B5EF4-FFF2-40B4-BE49-F238E27FC236}">
                <a16:creationId xmlns:a16="http://schemas.microsoft.com/office/drawing/2014/main" id="{60838A3B-7B12-4ADD-D076-85F9C7C56C3F}"/>
              </a:ext>
            </a:extLst>
          </p:cNvPr>
          <p:cNvGraphicFramePr/>
          <p:nvPr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1078675443"/>
              </p:ext>
            </p:extLst>
          </p:nvPr>
        </p:nvGraphicFramePr>
        <p:xfrm>
          <a:off x="2735263" y="1339850"/>
          <a:ext cx="2833687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0"/>
          </a:graphicData>
        </a:graphic>
      </p:graphicFrame>
      <p:sp>
        <p:nvSpPr>
          <p:cNvPr id="1102" name="Rectangle 1101">
            <a:extLst>
              <a:ext uri="{FF2B5EF4-FFF2-40B4-BE49-F238E27FC236}">
                <a16:creationId xmlns:a16="http://schemas.microsoft.com/office/drawing/2014/main" id="{581F0AEE-5419-C4CA-18A0-C59475C53CBA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987732" y="1693233"/>
            <a:ext cx="1523174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American Greetings</a:t>
            </a:r>
          </a:p>
        </p:txBody>
      </p:sp>
      <p:sp>
        <p:nvSpPr>
          <p:cNvPr id="1103" name="Rectangle 1102">
            <a:extLst>
              <a:ext uri="{FF2B5EF4-FFF2-40B4-BE49-F238E27FC236}">
                <a16:creationId xmlns:a16="http://schemas.microsoft.com/office/drawing/2014/main" id="{B19908B5-1857-C249-5714-FC82D09D7CBB}"/>
              </a:ext>
            </a:extLst>
          </p:cNvPr>
          <p:cNvSpPr/>
          <p:nvPr>
            <p:custDataLst>
              <p:tags r:id="rId30"/>
            </p:custDataLst>
          </p:nvPr>
        </p:nvSpPr>
        <p:spPr>
          <a:xfrm>
            <a:off x="885140" y="2755403"/>
            <a:ext cx="1728358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Consolidated Graphics</a:t>
            </a:r>
          </a:p>
        </p:txBody>
      </p:sp>
      <p:sp>
        <p:nvSpPr>
          <p:cNvPr id="1104" name="Rectangle 1103">
            <a:extLst>
              <a:ext uri="{FF2B5EF4-FFF2-40B4-BE49-F238E27FC236}">
                <a16:creationId xmlns:a16="http://schemas.microsoft.com/office/drawing/2014/main" id="{7CBEECEC-F401-883C-7D90-EBE074C07139}"/>
              </a:ext>
            </a:extLst>
          </p:cNvPr>
          <p:cNvSpPr/>
          <p:nvPr>
            <p:custDataLst>
              <p:tags r:id="rId31"/>
            </p:custDataLst>
          </p:nvPr>
        </p:nvSpPr>
        <p:spPr>
          <a:xfrm>
            <a:off x="1155245" y="3316451"/>
            <a:ext cx="1188146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CSS Industries</a:t>
            </a:r>
          </a:p>
        </p:txBody>
      </p:sp>
      <p:sp>
        <p:nvSpPr>
          <p:cNvPr id="1105" name="Rectangle 1104">
            <a:extLst>
              <a:ext uri="{FF2B5EF4-FFF2-40B4-BE49-F238E27FC236}">
                <a16:creationId xmlns:a16="http://schemas.microsoft.com/office/drawing/2014/main" id="{08C7861F-5257-2910-CE2A-B97941A8B2ED}"/>
              </a:ext>
            </a:extLst>
          </p:cNvPr>
          <p:cNvSpPr/>
          <p:nvPr>
            <p:custDataLst>
              <p:tags r:id="rId32"/>
            </p:custDataLst>
          </p:nvPr>
        </p:nvSpPr>
        <p:spPr>
          <a:xfrm>
            <a:off x="1425352" y="3853190"/>
            <a:ext cx="647934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Deluxe</a:t>
            </a:r>
          </a:p>
        </p:txBody>
      </p:sp>
      <p:sp>
        <p:nvSpPr>
          <p:cNvPr id="1106" name="Rectangle 1105">
            <a:extLst>
              <a:ext uri="{FF2B5EF4-FFF2-40B4-BE49-F238E27FC236}">
                <a16:creationId xmlns:a16="http://schemas.microsoft.com/office/drawing/2014/main" id="{1649B66E-5F73-BBBF-C960-21DBC6D8CAE1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1064676" y="4381610"/>
            <a:ext cx="1369286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Lancaster Colony</a:t>
            </a:r>
          </a:p>
        </p:txBody>
      </p:sp>
      <p:sp>
        <p:nvSpPr>
          <p:cNvPr id="1107" name="Rectangle 1106">
            <a:extLst>
              <a:ext uri="{FF2B5EF4-FFF2-40B4-BE49-F238E27FC236}">
                <a16:creationId xmlns:a16="http://schemas.microsoft.com/office/drawing/2014/main" id="{6136AC83-9D62-CD65-4050-0D2B1602CC96}"/>
              </a:ext>
            </a:extLst>
          </p:cNvPr>
          <p:cNvSpPr/>
          <p:nvPr>
            <p:custDataLst>
              <p:tags r:id="rId34"/>
            </p:custDataLst>
          </p:nvPr>
        </p:nvSpPr>
        <p:spPr>
          <a:xfrm>
            <a:off x="1363636" y="4903157"/>
            <a:ext cx="771365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Meredith</a:t>
            </a:r>
          </a:p>
        </p:txBody>
      </p:sp>
      <p:sp>
        <p:nvSpPr>
          <p:cNvPr id="1108" name="Rectangle 1107">
            <a:extLst>
              <a:ext uri="{FF2B5EF4-FFF2-40B4-BE49-F238E27FC236}">
                <a16:creationId xmlns:a16="http://schemas.microsoft.com/office/drawing/2014/main" id="{CC5857EC-C3D0-A137-2085-A9184DDD8C99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1304325" y="5482704"/>
            <a:ext cx="88998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Scholastic</a:t>
            </a:r>
          </a:p>
        </p:txBody>
      </p:sp>
      <p:sp>
        <p:nvSpPr>
          <p:cNvPr id="1111" name="Rectangle 1110">
            <a:extLst>
              <a:ext uri="{FF2B5EF4-FFF2-40B4-BE49-F238E27FC236}">
                <a16:creationId xmlns:a16="http://schemas.microsoft.com/office/drawing/2014/main" id="{1AE07B10-1B77-C84C-1FC3-C3AC483226DD}"/>
              </a:ext>
            </a:extLst>
          </p:cNvPr>
          <p:cNvSpPr/>
          <p:nvPr>
            <p:custDataLst>
              <p:tags r:id="rId36"/>
            </p:custDataLst>
          </p:nvPr>
        </p:nvSpPr>
        <p:spPr>
          <a:xfrm>
            <a:off x="1480656" y="2258303"/>
            <a:ext cx="53732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Blyth</a:t>
            </a:r>
          </a:p>
        </p:txBody>
      </p:sp>
      <p:sp>
        <p:nvSpPr>
          <p:cNvPr id="1133" name="Rectangle 1132">
            <a:extLst>
              <a:ext uri="{FF2B5EF4-FFF2-40B4-BE49-F238E27FC236}">
                <a16:creationId xmlns:a16="http://schemas.microsoft.com/office/drawing/2014/main" id="{93A230AC-4BCA-EF7F-A6DC-6DE9F0A6932B}"/>
              </a:ext>
            </a:extLst>
          </p:cNvPr>
          <p:cNvSpPr/>
          <p:nvPr/>
        </p:nvSpPr>
        <p:spPr>
          <a:xfrm>
            <a:off x="6169212" y="5927270"/>
            <a:ext cx="5413187" cy="44761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6" name="Group 1135">
            <a:extLst>
              <a:ext uri="{FF2B5EF4-FFF2-40B4-BE49-F238E27FC236}">
                <a16:creationId xmlns:a16="http://schemas.microsoft.com/office/drawing/2014/main" id="{81CC3CA3-056F-05F5-70C7-416E6A12FF3E}"/>
              </a:ext>
            </a:extLst>
          </p:cNvPr>
          <p:cNvGrpSpPr/>
          <p:nvPr/>
        </p:nvGrpSpPr>
        <p:grpSpPr>
          <a:xfrm>
            <a:off x="4558373" y="7563816"/>
            <a:ext cx="1369287" cy="510525"/>
            <a:chOff x="671661" y="6004249"/>
            <a:chExt cx="1790700" cy="510525"/>
          </a:xfrm>
        </p:grpSpPr>
        <p:cxnSp>
          <p:nvCxnSpPr>
            <p:cNvPr id="1134" name="Straight Connector 1133">
              <a:extLst>
                <a:ext uri="{FF2B5EF4-FFF2-40B4-BE49-F238E27FC236}">
                  <a16:creationId xmlns:a16="http://schemas.microsoft.com/office/drawing/2014/main" id="{C1647DB8-7C7C-08FB-5C8B-8A770EBD01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1212" y="6259512"/>
              <a:ext cx="685799" cy="0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135" name="Rectangle 1134">
              <a:extLst>
                <a:ext uri="{FF2B5EF4-FFF2-40B4-BE49-F238E27FC236}">
                  <a16:creationId xmlns:a16="http://schemas.microsoft.com/office/drawing/2014/main" id="{B6908E65-1131-85A9-25CE-AA4D8CB0AD4B}"/>
                </a:ext>
              </a:extLst>
            </p:cNvPr>
            <p:cNvSpPr/>
            <p:nvPr/>
          </p:nvSpPr>
          <p:spPr>
            <a:xfrm>
              <a:off x="671661" y="6004249"/>
              <a:ext cx="1790700" cy="5105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200">
                  <a:solidFill>
                    <a:schemeClr val="tx1"/>
                  </a:solidFill>
                </a:rPr>
                <a:t>Median</a:t>
              </a:r>
            </a:p>
          </p:txBody>
        </p:sp>
      </p:grpSp>
      <p:cxnSp>
        <p:nvCxnSpPr>
          <p:cNvPr id="1137" name="Straight Connector 1136">
            <a:extLst>
              <a:ext uri="{FF2B5EF4-FFF2-40B4-BE49-F238E27FC236}">
                <a16:creationId xmlns:a16="http://schemas.microsoft.com/office/drawing/2014/main" id="{060D9EEC-D1EF-0A9F-B35B-B80313DF35EA}"/>
              </a:ext>
            </a:extLst>
          </p:cNvPr>
          <p:cNvCxnSpPr>
            <a:cxnSpLocks/>
          </p:cNvCxnSpPr>
          <p:nvPr/>
        </p:nvCxnSpPr>
        <p:spPr>
          <a:xfrm flipH="1">
            <a:off x="4156006" y="6182533"/>
            <a:ext cx="685800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38" name="Rectangle 1137">
            <a:extLst>
              <a:ext uri="{FF2B5EF4-FFF2-40B4-BE49-F238E27FC236}">
                <a16:creationId xmlns:a16="http://schemas.microsoft.com/office/drawing/2014/main" id="{E03CF20B-BBEE-DF1A-7CC4-6F197485A22D}"/>
              </a:ext>
            </a:extLst>
          </p:cNvPr>
          <p:cNvSpPr/>
          <p:nvPr/>
        </p:nvSpPr>
        <p:spPr>
          <a:xfrm>
            <a:off x="4130403" y="5927270"/>
            <a:ext cx="1790700" cy="51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chemeClr val="tx1"/>
                </a:solidFill>
              </a:rPr>
              <a:t>Median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3E6136-926B-588F-7CF4-1BBB0D702FD7}"/>
              </a:ext>
            </a:extLst>
          </p:cNvPr>
          <p:cNvSpPr/>
          <p:nvPr/>
        </p:nvSpPr>
        <p:spPr>
          <a:xfrm>
            <a:off x="7190299" y="5998807"/>
            <a:ext cx="58381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6.5x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50B1722-2CC4-A4B5-1E45-F77E3B186D54}"/>
              </a:ext>
            </a:extLst>
          </p:cNvPr>
          <p:cNvSpPr/>
          <p:nvPr/>
        </p:nvSpPr>
        <p:spPr>
          <a:xfrm>
            <a:off x="9735304" y="5998807"/>
            <a:ext cx="69762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0.66x</a:t>
            </a:r>
          </a:p>
        </p:txBody>
      </p:sp>
    </p:spTree>
    <p:extLst>
      <p:ext uri="{BB962C8B-B14F-4D97-AF65-F5344CB8AC3E}">
        <p14:creationId xmlns:p14="http://schemas.microsoft.com/office/powerpoint/2010/main" val="4194103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1253CCE7-E03E-1D6A-A971-4B373ABCBF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051981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7772400" imgH="10058400" progId="TCLayout.ActiveDocument.1">
                  <p:embed/>
                </p:oleObj>
              </mc:Choice>
              <mc:Fallback>
                <p:oleObj name="think-cell Slide" r:id="rId13" imgW="7772400" imgH="10058400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253CCE7-E03E-1D6A-A971-4B373ABCBF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E1B9AC-6964-6620-A7C5-5AC6160D1D28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B3D12-97BB-8F08-0020-39336CC961F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50A83-71A7-ACB7-1FF4-EAD979AEFCE4}"/>
              </a:ext>
            </a:extLst>
          </p:cNvPr>
          <p:cNvSpPr>
            <a:spLocks noGrp="1"/>
          </p:cNvSpPr>
          <p:nvPr>
            <p:ph type="body" sz="quarter" idx="17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4D0EF4E9-6F6B-0B77-51C5-23B13B67B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549619"/>
              </p:ext>
            </p:extLst>
          </p:nvPr>
        </p:nvGraphicFramePr>
        <p:xfrm>
          <a:off x="1331629" y="3707314"/>
          <a:ext cx="2628900" cy="1790700"/>
        </p:xfrm>
        <a:graphic>
          <a:graphicData uri="http://schemas.openxmlformats.org/drawingml/2006/table">
            <a:tbl>
              <a:tblPr/>
              <a:tblGrid>
                <a:gridCol w="1704975">
                  <a:extLst>
                    <a:ext uri="{9D8B030D-6E8A-4147-A177-3AD203B41FA5}">
                      <a16:colId xmlns:a16="http://schemas.microsoft.com/office/drawing/2014/main" val="1042033358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3786628323"/>
                    </a:ext>
                  </a:extLst>
                </a:gridCol>
              </a:tblGrid>
              <a:tr h="2413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EV/Revenue Multiple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50445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Revenue of AG (2011)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3631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Multiple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02316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Estimated Entreprise 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1094.019048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5621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i="1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Less: Debt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05309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i="1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Add: Cash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45264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Equity 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945.02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330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Outstanding Share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38275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Implied Price Per share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24.67412657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539843"/>
                  </a:ext>
                </a:extLst>
              </a:tr>
            </a:tbl>
          </a:graphicData>
        </a:graphic>
      </p:graphicFrame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02759A20-73DB-73F4-FE5C-F67548C53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908756"/>
              </p:ext>
            </p:extLst>
          </p:nvPr>
        </p:nvGraphicFramePr>
        <p:xfrm>
          <a:off x="7976642" y="3732714"/>
          <a:ext cx="2628900" cy="1739900"/>
        </p:xfrm>
        <a:graphic>
          <a:graphicData uri="http://schemas.openxmlformats.org/drawingml/2006/table">
            <a:tbl>
              <a:tblPr/>
              <a:tblGrid>
                <a:gridCol w="1704975">
                  <a:extLst>
                    <a:ext uri="{9D8B030D-6E8A-4147-A177-3AD203B41FA5}">
                      <a16:colId xmlns:a16="http://schemas.microsoft.com/office/drawing/2014/main" val="1924779064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482704581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EV/EBITDA Multiple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262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EBITDA of AG (2011)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9379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Multiple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6.50x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7278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Estimated Entreprise 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4089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i="1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Less: Debt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8979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i="1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Add: Cash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30239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Equity 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5078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Outstanding Share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6101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Implied Price Per share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30.7310705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622879"/>
                  </a:ext>
                </a:extLst>
              </a:tr>
            </a:tbl>
          </a:graphicData>
        </a:graphic>
      </p:graphicFrame>
      <p:grpSp>
        <p:nvGrpSpPr>
          <p:cNvPr id="69" name="Gruppieren 36">
            <a:extLst>
              <a:ext uri="{FF2B5EF4-FFF2-40B4-BE49-F238E27FC236}">
                <a16:creationId xmlns:a16="http://schemas.microsoft.com/office/drawing/2014/main" id="{FD9A2CCD-2B1D-6D7B-4FAE-50BB43CF4274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>
          <a:xfrm rot="5400000">
            <a:off x="5994746" y="2120131"/>
            <a:ext cx="192547" cy="2634549"/>
            <a:chOff x="3945748" y="1965960"/>
            <a:chExt cx="148219" cy="3434627"/>
          </a:xfrm>
        </p:grpSpPr>
        <p:sp>
          <p:nvSpPr>
            <p:cNvPr id="70" name="Gleichschenkliges Dreieck 15">
              <a:extLst>
                <a:ext uri="{FF2B5EF4-FFF2-40B4-BE49-F238E27FC236}">
                  <a16:creationId xmlns:a16="http://schemas.microsoft.com/office/drawing/2014/main" id="{A6DB50DB-6C44-3A0B-9746-925BD796863A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>
            <a:xfrm rot="5400000">
              <a:off x="3886144" y="3609163"/>
              <a:ext cx="267428" cy="148219"/>
            </a:xfrm>
            <a:custGeom>
              <a:avLst/>
              <a:gdLst>
                <a:gd name="connsiteX0" fmla="*/ 0 w 198882"/>
                <a:gd name="connsiteY0" fmla="*/ 113994 h 113994"/>
                <a:gd name="connsiteX1" fmla="*/ 99441 w 198882"/>
                <a:gd name="connsiteY1" fmla="*/ 0 h 113994"/>
                <a:gd name="connsiteX2" fmla="*/ 198882 w 198882"/>
                <a:gd name="connsiteY2" fmla="*/ 113994 h 113994"/>
                <a:gd name="connsiteX3" fmla="*/ 0 w 198882"/>
                <a:gd name="connsiteY3" fmla="*/ 113994 h 113994"/>
                <a:gd name="connsiteX0" fmla="*/ 0 w 198882"/>
                <a:gd name="connsiteY0" fmla="*/ 113994 h 205434"/>
                <a:gd name="connsiteX1" fmla="*/ 99441 w 198882"/>
                <a:gd name="connsiteY1" fmla="*/ 0 h 205434"/>
                <a:gd name="connsiteX2" fmla="*/ 198882 w 198882"/>
                <a:gd name="connsiteY2" fmla="*/ 113994 h 205434"/>
                <a:gd name="connsiteX3" fmla="*/ 91440 w 198882"/>
                <a:gd name="connsiteY3" fmla="*/ 205434 h 205434"/>
                <a:gd name="connsiteX0" fmla="*/ 0 w 198882"/>
                <a:gd name="connsiteY0" fmla="*/ 113994 h 113994"/>
                <a:gd name="connsiteX1" fmla="*/ 99441 w 198882"/>
                <a:gd name="connsiteY1" fmla="*/ 0 h 113994"/>
                <a:gd name="connsiteX2" fmla="*/ 198882 w 198882"/>
                <a:gd name="connsiteY2" fmla="*/ 113994 h 11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882" h="113994">
                  <a:moveTo>
                    <a:pt x="0" y="113994"/>
                  </a:moveTo>
                  <a:lnTo>
                    <a:pt x="99441" y="0"/>
                  </a:lnTo>
                  <a:lnTo>
                    <a:pt x="198882" y="113994"/>
                  </a:lnTo>
                </a:path>
              </a:pathLst>
            </a:cu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71" name="Gerader Verbinder 6">
              <a:extLst>
                <a:ext uri="{FF2B5EF4-FFF2-40B4-BE49-F238E27FC236}">
                  <a16:creationId xmlns:a16="http://schemas.microsoft.com/office/drawing/2014/main" id="{D8BEB24D-A122-469E-AE4C-5036D712ABD3}"/>
                </a:ext>
              </a:extLst>
            </p:cNvPr>
            <p:cNvCxnSpPr>
              <a:cxnSpLocks/>
            </p:cNvCxnSpPr>
            <p:nvPr>
              <p:custDataLst>
                <p:tags r:id="rId10"/>
              </p:custDataLst>
            </p:nvPr>
          </p:nvCxnSpPr>
          <p:spPr>
            <a:xfrm flipV="1">
              <a:off x="4019858" y="1965960"/>
              <a:ext cx="0" cy="1429435"/>
            </a:xfrm>
            <a:prstGeom prst="lin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r Verbinder 7">
              <a:extLst>
                <a:ext uri="{FF2B5EF4-FFF2-40B4-BE49-F238E27FC236}">
                  <a16:creationId xmlns:a16="http://schemas.microsoft.com/office/drawing/2014/main" id="{22A562BB-5C01-4EC1-835E-CA772804B0F0}"/>
                </a:ext>
              </a:extLst>
            </p:cNvPr>
            <p:cNvCxnSpPr>
              <a:cxnSpLocks/>
            </p:cNvCxnSpPr>
            <p:nvPr>
              <p:custDataLst>
                <p:tags r:id="rId11"/>
              </p:custDataLst>
            </p:nvPr>
          </p:nvCxnSpPr>
          <p:spPr>
            <a:xfrm flipV="1">
              <a:off x="4019858" y="3971152"/>
              <a:ext cx="0" cy="1429435"/>
            </a:xfrm>
            <a:prstGeom prst="lin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C9DD8BCB-EF99-7B34-8B5F-E968F26C232C}"/>
              </a:ext>
            </a:extLst>
          </p:cNvPr>
          <p:cNvGrpSpPr/>
          <p:nvPr/>
        </p:nvGrpSpPr>
        <p:grpSpPr>
          <a:xfrm>
            <a:off x="422606" y="1483166"/>
            <a:ext cx="4649860" cy="1920983"/>
            <a:chOff x="626183" y="1380094"/>
            <a:chExt cx="4649860" cy="1920983"/>
          </a:xfrm>
        </p:grpSpPr>
        <p:sp>
          <p:nvSpPr>
            <p:cNvPr id="97" name="Parallelogram 96">
              <a:extLst>
                <a:ext uri="{FF2B5EF4-FFF2-40B4-BE49-F238E27FC236}">
                  <a16:creationId xmlns:a16="http://schemas.microsoft.com/office/drawing/2014/main" id="{2AA0B6FC-1F54-5C6C-1E2A-DA600793A1C3}"/>
                </a:ext>
              </a:extLst>
            </p:cNvPr>
            <p:cNvSpPr/>
            <p:nvPr/>
          </p:nvSpPr>
          <p:spPr>
            <a:xfrm>
              <a:off x="1521180" y="2303361"/>
              <a:ext cx="2808886" cy="233328"/>
            </a:xfrm>
            <a:prstGeom prst="parallelogram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1200" b="1">
                  <a:solidFill>
                    <a:schemeClr val="bg1">
                      <a:lumMod val="95000"/>
                    </a:schemeClr>
                  </a:solidFill>
                </a:rPr>
                <a:t>Equity Value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2BE4891-5CED-4732-3FB6-B546C4E867C8}"/>
                </a:ext>
              </a:extLst>
            </p:cNvPr>
            <p:cNvSpPr/>
            <p:nvPr/>
          </p:nvSpPr>
          <p:spPr>
            <a:xfrm>
              <a:off x="750802" y="2065795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$561.91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024000F0-C923-3A59-8145-A9A8EB1DC0CC}"/>
                </a:ext>
              </a:extLst>
            </p:cNvPr>
            <p:cNvSpPr/>
            <p:nvPr/>
          </p:nvSpPr>
          <p:spPr>
            <a:xfrm>
              <a:off x="4249218" y="2126755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$2729.35</a:t>
              </a:r>
            </a:p>
          </p:txBody>
        </p:sp>
        <p:sp>
          <p:nvSpPr>
            <p:cNvPr id="94" name="Parallelogram 93">
              <a:extLst>
                <a:ext uri="{FF2B5EF4-FFF2-40B4-BE49-F238E27FC236}">
                  <a16:creationId xmlns:a16="http://schemas.microsoft.com/office/drawing/2014/main" id="{963AF5F9-01A4-945D-C674-4AD8D89815A9}"/>
                </a:ext>
              </a:extLst>
            </p:cNvPr>
            <p:cNvSpPr/>
            <p:nvPr/>
          </p:nvSpPr>
          <p:spPr>
            <a:xfrm>
              <a:off x="1648670" y="1757217"/>
              <a:ext cx="2808886" cy="233328"/>
            </a:xfrm>
            <a:prstGeom prst="parallelogram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1200" b="1">
                  <a:solidFill>
                    <a:schemeClr val="bg1">
                      <a:lumMod val="95000"/>
                    </a:schemeClr>
                  </a:solidFill>
                </a:rPr>
                <a:t>Enterprise Value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8B259B2-F9F6-F5AE-541B-EA9C4E43FDCA}"/>
                </a:ext>
              </a:extLst>
            </p:cNvPr>
            <p:cNvSpPr/>
            <p:nvPr/>
          </p:nvSpPr>
          <p:spPr>
            <a:xfrm>
              <a:off x="878292" y="1544138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$710.91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0533A11-C888-39BA-0D66-321D08AE4F9C}"/>
                </a:ext>
              </a:extLst>
            </p:cNvPr>
            <p:cNvSpPr/>
            <p:nvPr/>
          </p:nvSpPr>
          <p:spPr>
            <a:xfrm>
              <a:off x="4364516" y="1544138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$2878.35</a:t>
              </a:r>
            </a:p>
          </p:txBody>
        </p:sp>
        <p:sp>
          <p:nvSpPr>
            <p:cNvPr id="91" name="Parallelogram 90">
              <a:extLst>
                <a:ext uri="{FF2B5EF4-FFF2-40B4-BE49-F238E27FC236}">
                  <a16:creationId xmlns:a16="http://schemas.microsoft.com/office/drawing/2014/main" id="{A36D6116-B5DC-6C3D-72B5-A95621CB0917}"/>
                </a:ext>
              </a:extLst>
            </p:cNvPr>
            <p:cNvSpPr/>
            <p:nvPr/>
          </p:nvSpPr>
          <p:spPr>
            <a:xfrm>
              <a:off x="1410585" y="2849506"/>
              <a:ext cx="2808886" cy="233328"/>
            </a:xfrm>
            <a:prstGeom prst="parallelogram">
              <a:avLst/>
            </a:prstGeom>
            <a:solidFill>
              <a:srgbClr val="75040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1200" b="1">
                  <a:solidFill>
                    <a:schemeClr val="bg1">
                      <a:lumMod val="95000"/>
                    </a:schemeClr>
                  </a:solidFill>
                </a:rPr>
                <a:t>Price Range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A5EEF53-61AB-93EA-058E-3B3747C953E5}"/>
                </a:ext>
              </a:extLst>
            </p:cNvPr>
            <p:cNvSpPr/>
            <p:nvPr/>
          </p:nvSpPr>
          <p:spPr>
            <a:xfrm>
              <a:off x="626183" y="2639319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$14.67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49AC987F-A0B8-46F0-4FC8-59C5CF15F814}"/>
                </a:ext>
              </a:extLst>
            </p:cNvPr>
            <p:cNvSpPr/>
            <p:nvPr/>
          </p:nvSpPr>
          <p:spPr>
            <a:xfrm>
              <a:off x="4065796" y="2647375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$71.26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5F35498-155A-9CA4-4C71-239040F73616}"/>
                </a:ext>
              </a:extLst>
            </p:cNvPr>
            <p:cNvSpPr/>
            <p:nvPr/>
          </p:nvSpPr>
          <p:spPr>
            <a:xfrm>
              <a:off x="2285918" y="1380094"/>
              <a:ext cx="1675934" cy="1800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Revenue Multiple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E626824-1D80-4288-ED1F-D5D2173FAA5D}"/>
                </a:ext>
              </a:extLst>
            </p:cNvPr>
            <p:cNvSpPr/>
            <p:nvPr/>
          </p:nvSpPr>
          <p:spPr>
            <a:xfrm>
              <a:off x="1256158" y="1553042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Min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B84A422-1E1D-C382-BC73-6945699E0E8A}"/>
                </a:ext>
              </a:extLst>
            </p:cNvPr>
            <p:cNvSpPr/>
            <p:nvPr/>
          </p:nvSpPr>
          <p:spPr>
            <a:xfrm>
              <a:off x="3842630" y="1553042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Max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49F3471C-465B-FE13-2979-D199E1342D55}"/>
                </a:ext>
              </a:extLst>
            </p:cNvPr>
            <p:cNvSpPr/>
            <p:nvPr/>
          </p:nvSpPr>
          <p:spPr>
            <a:xfrm>
              <a:off x="1133100" y="2124703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Min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2C126C9-E885-8E87-7629-07C5D109D2A9}"/>
                </a:ext>
              </a:extLst>
            </p:cNvPr>
            <p:cNvSpPr/>
            <p:nvPr/>
          </p:nvSpPr>
          <p:spPr>
            <a:xfrm>
              <a:off x="3719572" y="2124703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Max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47380748-6732-3B5F-1D93-0E49BA6C95C8}"/>
                </a:ext>
              </a:extLst>
            </p:cNvPr>
            <p:cNvSpPr/>
            <p:nvPr/>
          </p:nvSpPr>
          <p:spPr>
            <a:xfrm>
              <a:off x="998903" y="2637155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Min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DD0A2916-E8BD-E35A-EA42-96FC03D95434}"/>
                </a:ext>
              </a:extLst>
            </p:cNvPr>
            <p:cNvSpPr/>
            <p:nvPr/>
          </p:nvSpPr>
          <p:spPr>
            <a:xfrm>
              <a:off x="3585375" y="2637155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Max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296D5C7-C89B-6299-4F68-A55ED926289A}"/>
              </a:ext>
            </a:extLst>
          </p:cNvPr>
          <p:cNvGrpSpPr/>
          <p:nvPr/>
        </p:nvGrpSpPr>
        <p:grpSpPr>
          <a:xfrm>
            <a:off x="7091700" y="1535226"/>
            <a:ext cx="4601699" cy="1920983"/>
            <a:chOff x="674344" y="1380094"/>
            <a:chExt cx="4601699" cy="1920983"/>
          </a:xfrm>
        </p:grpSpPr>
        <p:sp>
          <p:nvSpPr>
            <p:cNvPr id="123" name="Parallelogram 122">
              <a:extLst>
                <a:ext uri="{FF2B5EF4-FFF2-40B4-BE49-F238E27FC236}">
                  <a16:creationId xmlns:a16="http://schemas.microsoft.com/office/drawing/2014/main" id="{661EADB9-887E-E1E6-2815-FE61AE5A0435}"/>
                </a:ext>
              </a:extLst>
            </p:cNvPr>
            <p:cNvSpPr/>
            <p:nvPr/>
          </p:nvSpPr>
          <p:spPr>
            <a:xfrm>
              <a:off x="1521180" y="2303361"/>
              <a:ext cx="2808886" cy="233328"/>
            </a:xfrm>
            <a:prstGeom prst="parallelogram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1200" b="1">
                  <a:solidFill>
                    <a:schemeClr val="bg1">
                      <a:lumMod val="95000"/>
                    </a:schemeClr>
                  </a:solidFill>
                </a:rPr>
                <a:t>Equity Value</a:t>
              </a: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BAEB503D-0002-3504-D099-A9F4627910D8}"/>
                </a:ext>
              </a:extLst>
            </p:cNvPr>
            <p:cNvSpPr/>
            <p:nvPr/>
          </p:nvSpPr>
          <p:spPr>
            <a:xfrm>
              <a:off x="750802" y="2065795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$932.20</a:t>
              </a: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097FB8D3-63FA-1DA4-7E48-B52DF5FD5AFB}"/>
                </a:ext>
              </a:extLst>
            </p:cNvPr>
            <p:cNvSpPr/>
            <p:nvPr/>
          </p:nvSpPr>
          <p:spPr>
            <a:xfrm>
              <a:off x="4249218" y="2126755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$2339.80</a:t>
              </a:r>
            </a:p>
          </p:txBody>
        </p:sp>
        <p:sp>
          <p:nvSpPr>
            <p:cNvPr id="126" name="Parallelogram 125">
              <a:extLst>
                <a:ext uri="{FF2B5EF4-FFF2-40B4-BE49-F238E27FC236}">
                  <a16:creationId xmlns:a16="http://schemas.microsoft.com/office/drawing/2014/main" id="{758979B7-C0FF-5AF1-A8E8-832389E75BFD}"/>
                </a:ext>
              </a:extLst>
            </p:cNvPr>
            <p:cNvSpPr/>
            <p:nvPr/>
          </p:nvSpPr>
          <p:spPr>
            <a:xfrm>
              <a:off x="1648670" y="1757217"/>
              <a:ext cx="2808886" cy="233328"/>
            </a:xfrm>
            <a:prstGeom prst="parallelogram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1200" b="1">
                  <a:solidFill>
                    <a:schemeClr val="bg1">
                      <a:lumMod val="95000"/>
                    </a:schemeClr>
                  </a:solidFill>
                </a:rPr>
                <a:t>Enterprise Value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9B216F57-934E-C3F9-6A7A-9548E80FD5F7}"/>
                </a:ext>
              </a:extLst>
            </p:cNvPr>
            <p:cNvSpPr/>
            <p:nvPr/>
          </p:nvSpPr>
          <p:spPr>
            <a:xfrm>
              <a:off x="878292" y="1544138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$1081.20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75F443D-B3DC-0236-7A73-2FD685DDBDB8}"/>
                </a:ext>
              </a:extLst>
            </p:cNvPr>
            <p:cNvSpPr/>
            <p:nvPr/>
          </p:nvSpPr>
          <p:spPr>
            <a:xfrm>
              <a:off x="4364516" y="1544138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$2488.80</a:t>
              </a:r>
            </a:p>
          </p:txBody>
        </p:sp>
        <p:sp>
          <p:nvSpPr>
            <p:cNvPr id="129" name="Parallelogram 128">
              <a:extLst>
                <a:ext uri="{FF2B5EF4-FFF2-40B4-BE49-F238E27FC236}">
                  <a16:creationId xmlns:a16="http://schemas.microsoft.com/office/drawing/2014/main" id="{5255DC92-174D-7645-C442-BBE3B0B3C10D}"/>
                </a:ext>
              </a:extLst>
            </p:cNvPr>
            <p:cNvSpPr/>
            <p:nvPr/>
          </p:nvSpPr>
          <p:spPr>
            <a:xfrm>
              <a:off x="1410585" y="2849506"/>
              <a:ext cx="2808886" cy="233328"/>
            </a:xfrm>
            <a:prstGeom prst="parallelogram">
              <a:avLst/>
            </a:prstGeom>
            <a:solidFill>
              <a:srgbClr val="75040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1200" b="1">
                  <a:solidFill>
                    <a:schemeClr val="bg1">
                      <a:lumMod val="95000"/>
                    </a:schemeClr>
                  </a:solidFill>
                </a:rPr>
                <a:t>Price Range</a:t>
              </a: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8B6CF252-A1E0-B622-7718-8FD1D7180600}"/>
                </a:ext>
              </a:extLst>
            </p:cNvPr>
            <p:cNvSpPr/>
            <p:nvPr/>
          </p:nvSpPr>
          <p:spPr>
            <a:xfrm>
              <a:off x="674344" y="2628697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$24.34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ADA869AA-4A54-F544-1931-12789EE83EC5}"/>
                </a:ext>
              </a:extLst>
            </p:cNvPr>
            <p:cNvSpPr/>
            <p:nvPr/>
          </p:nvSpPr>
          <p:spPr>
            <a:xfrm>
              <a:off x="4065796" y="2647375"/>
              <a:ext cx="911527" cy="653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$61.09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46B6D058-6179-FBCD-CA51-7D2A66AA9174}"/>
                </a:ext>
              </a:extLst>
            </p:cNvPr>
            <p:cNvSpPr/>
            <p:nvPr/>
          </p:nvSpPr>
          <p:spPr>
            <a:xfrm>
              <a:off x="2285918" y="1380094"/>
              <a:ext cx="1675934" cy="1800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solidFill>
                    <a:sysClr val="windowText" lastClr="000000"/>
                  </a:solidFill>
                </a:rPr>
                <a:t>EBITDA Multiple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82352C55-E51F-CE0F-D9B1-E71AC8F712A0}"/>
                </a:ext>
              </a:extLst>
            </p:cNvPr>
            <p:cNvSpPr/>
            <p:nvPr/>
          </p:nvSpPr>
          <p:spPr>
            <a:xfrm>
              <a:off x="1256158" y="1553042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Min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A3C9A03A-7226-A486-13FC-565955EDC10B}"/>
                </a:ext>
              </a:extLst>
            </p:cNvPr>
            <p:cNvSpPr/>
            <p:nvPr/>
          </p:nvSpPr>
          <p:spPr>
            <a:xfrm>
              <a:off x="3842630" y="1553042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Max</a:t>
              </a: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14CDB2AC-0E30-A865-3FF7-1CF6C6D1BDB1}"/>
                </a:ext>
              </a:extLst>
            </p:cNvPr>
            <p:cNvSpPr/>
            <p:nvPr/>
          </p:nvSpPr>
          <p:spPr>
            <a:xfrm>
              <a:off x="1133100" y="2124703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Min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BAD312E5-F161-3C2E-BA74-31AEC294C9AB}"/>
                </a:ext>
              </a:extLst>
            </p:cNvPr>
            <p:cNvSpPr/>
            <p:nvPr/>
          </p:nvSpPr>
          <p:spPr>
            <a:xfrm>
              <a:off x="3719572" y="2124703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Max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45D16D5F-13A4-E4F6-ECF8-099D0772CE19}"/>
                </a:ext>
              </a:extLst>
            </p:cNvPr>
            <p:cNvSpPr/>
            <p:nvPr/>
          </p:nvSpPr>
          <p:spPr>
            <a:xfrm>
              <a:off x="998903" y="2637155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Min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B04E0BDB-4B26-324E-3452-A7C3A7215810}"/>
                </a:ext>
              </a:extLst>
            </p:cNvPr>
            <p:cNvSpPr/>
            <p:nvPr/>
          </p:nvSpPr>
          <p:spPr>
            <a:xfrm>
              <a:off x="3585375" y="2637155"/>
              <a:ext cx="1092389" cy="151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i="1">
                  <a:solidFill>
                    <a:sysClr val="windowText" lastClr="000000"/>
                  </a:solidFill>
                </a:rPr>
                <a:t>Max</a:t>
              </a:r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72F2F23-DF6A-4F30-D92E-C430235C50BA}"/>
              </a:ext>
            </a:extLst>
          </p:cNvPr>
          <p:cNvSpPr/>
          <p:nvPr/>
        </p:nvSpPr>
        <p:spPr>
          <a:xfrm>
            <a:off x="431800" y="5869683"/>
            <a:ext cx="5413187" cy="4335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Implied share price = $24.7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77C5D58-CDAA-A5A2-42E1-1DE08B2DF014}"/>
              </a:ext>
            </a:extLst>
          </p:cNvPr>
          <p:cNvSpPr/>
          <p:nvPr/>
        </p:nvSpPr>
        <p:spPr>
          <a:xfrm>
            <a:off x="6276353" y="5869683"/>
            <a:ext cx="5413187" cy="4269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Implies share price = $30.73</a:t>
            </a:r>
          </a:p>
        </p:txBody>
      </p:sp>
      <p:sp>
        <p:nvSpPr>
          <p:cNvPr id="140" name="Text Placeholder 2">
            <a:extLst>
              <a:ext uri="{FF2B5EF4-FFF2-40B4-BE49-F238E27FC236}">
                <a16:creationId xmlns:a16="http://schemas.microsoft.com/office/drawing/2014/main" id="{2CB286EB-3C91-CC31-A752-36A9ABB81918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gray">
          <a:xfrm>
            <a:off x="5132605" y="2419413"/>
            <a:ext cx="1860115" cy="2567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1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None/>
              <a:tabLst>
                <a:tab pos="180980" algn="l"/>
              </a:tabLst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/>
              <a:t>Sensitivity Range</a:t>
            </a:r>
          </a:p>
        </p:txBody>
      </p:sp>
      <p:sp>
        <p:nvSpPr>
          <p:cNvPr id="141" name="Text Placeholder 2">
            <a:extLst>
              <a:ext uri="{FF2B5EF4-FFF2-40B4-BE49-F238E27FC236}">
                <a16:creationId xmlns:a16="http://schemas.microsoft.com/office/drawing/2014/main" id="{7F164CE8-0628-814A-2424-EAB743632ECB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gray">
          <a:xfrm>
            <a:off x="5132605" y="4493088"/>
            <a:ext cx="1860115" cy="2567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1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None/>
              <a:tabLst>
                <a:tab pos="180980" algn="l"/>
              </a:tabLst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/>
              <a:t>Implied Prices</a:t>
            </a:r>
          </a:p>
        </p:txBody>
      </p:sp>
      <p:sp>
        <p:nvSpPr>
          <p:cNvPr id="145" name="Textplatzhalter 7">
            <a:extLst>
              <a:ext uri="{FF2B5EF4-FFF2-40B4-BE49-F238E27FC236}">
                <a16:creationId xmlns:a16="http://schemas.microsoft.com/office/drawing/2014/main" id="{CCAD4D93-424C-6F5E-5550-29792B2B6C97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422606" y="213292"/>
            <a:ext cx="11328400" cy="769865"/>
          </a:xfrm>
        </p:spPr>
        <p:txBody>
          <a:bodyPr/>
          <a:lstStyle/>
          <a:p>
            <a:r>
              <a:rPr lang="de-DE" err="1">
                <a:solidFill>
                  <a:srgbClr val="FF2600"/>
                </a:solidFill>
              </a:rPr>
              <a:t>Comparable</a:t>
            </a:r>
            <a:r>
              <a:rPr lang="de-DE">
                <a:solidFill>
                  <a:srgbClr val="FF2600"/>
                </a:solidFill>
              </a:rPr>
              <a:t> Analysis </a:t>
            </a:r>
            <a:r>
              <a:rPr lang="de-DE"/>
              <a:t>|</a:t>
            </a:r>
            <a:r>
              <a:rPr lang="en-IN"/>
              <a:t> Sensitivity Analysis</a:t>
            </a:r>
            <a:endParaRPr lang="de-DE">
              <a:solidFill>
                <a:srgbClr val="FF2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370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93C86-B58D-7D9E-73B7-99351CE3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724DFEF-5F16-80EB-2C91-D7F27A5259E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DCF Method </a:t>
            </a:r>
            <a:r>
              <a:rPr lang="de-DE"/>
              <a:t>|</a:t>
            </a:r>
            <a:r>
              <a:rPr lang="en-IN"/>
              <a:t> </a:t>
            </a:r>
            <a:r>
              <a:rPr lang="de-DE" err="1"/>
              <a:t>Implied</a:t>
            </a:r>
            <a:r>
              <a:rPr lang="de-DE"/>
              <a:t> Share Price (</a:t>
            </a:r>
            <a:r>
              <a:rPr lang="de-DE" err="1"/>
              <a:t>Bullish</a:t>
            </a:r>
            <a:r>
              <a:rPr lang="de-DE"/>
              <a:t> Case)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CC9638-1D52-8A69-7DB9-3C3C13994457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90C8C364-0EB6-8237-40E8-27CB3C438A14}"/>
              </a:ext>
            </a:extLst>
          </p:cNvPr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CE4A9-9BF1-E975-C982-F92D8CCE1379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FB69ED8-A3D0-197A-5967-13C32A064B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41121"/>
              </p:ext>
            </p:extLst>
          </p:nvPr>
        </p:nvGraphicFramePr>
        <p:xfrm>
          <a:off x="342658" y="1439622"/>
          <a:ext cx="11559531" cy="2674620"/>
        </p:xfrm>
        <a:graphic>
          <a:graphicData uri="http://schemas.openxmlformats.org/drawingml/2006/table">
            <a:tbl>
              <a:tblPr/>
              <a:tblGrid>
                <a:gridCol w="2253729">
                  <a:extLst>
                    <a:ext uri="{9D8B030D-6E8A-4147-A177-3AD203B41FA5}">
                      <a16:colId xmlns:a16="http://schemas.microsoft.com/office/drawing/2014/main" val="2025783762"/>
                    </a:ext>
                  </a:extLst>
                </a:gridCol>
                <a:gridCol w="1508189">
                  <a:extLst>
                    <a:ext uri="{9D8B030D-6E8A-4147-A177-3AD203B41FA5}">
                      <a16:colId xmlns:a16="http://schemas.microsoft.com/office/drawing/2014/main" val="4029868491"/>
                    </a:ext>
                  </a:extLst>
                </a:gridCol>
                <a:gridCol w="1508189">
                  <a:extLst>
                    <a:ext uri="{9D8B030D-6E8A-4147-A177-3AD203B41FA5}">
                      <a16:colId xmlns:a16="http://schemas.microsoft.com/office/drawing/2014/main" val="1746078959"/>
                    </a:ext>
                  </a:extLst>
                </a:gridCol>
                <a:gridCol w="1508189">
                  <a:extLst>
                    <a:ext uri="{9D8B030D-6E8A-4147-A177-3AD203B41FA5}">
                      <a16:colId xmlns:a16="http://schemas.microsoft.com/office/drawing/2014/main" val="983683596"/>
                    </a:ext>
                  </a:extLst>
                </a:gridCol>
                <a:gridCol w="1613299">
                  <a:extLst>
                    <a:ext uri="{9D8B030D-6E8A-4147-A177-3AD203B41FA5}">
                      <a16:colId xmlns:a16="http://schemas.microsoft.com/office/drawing/2014/main" val="200309293"/>
                    </a:ext>
                  </a:extLst>
                </a:gridCol>
                <a:gridCol w="791984">
                  <a:extLst>
                    <a:ext uri="{9D8B030D-6E8A-4147-A177-3AD203B41FA5}">
                      <a16:colId xmlns:a16="http://schemas.microsoft.com/office/drawing/2014/main" val="3368873644"/>
                    </a:ext>
                  </a:extLst>
                </a:gridCol>
                <a:gridCol w="791984">
                  <a:extLst>
                    <a:ext uri="{9D8B030D-6E8A-4147-A177-3AD203B41FA5}">
                      <a16:colId xmlns:a16="http://schemas.microsoft.com/office/drawing/2014/main" val="3473529301"/>
                    </a:ext>
                  </a:extLst>
                </a:gridCol>
                <a:gridCol w="791984">
                  <a:extLst>
                    <a:ext uri="{9D8B030D-6E8A-4147-A177-3AD203B41FA5}">
                      <a16:colId xmlns:a16="http://schemas.microsoft.com/office/drawing/2014/main" val="646987555"/>
                    </a:ext>
                  </a:extLst>
                </a:gridCol>
                <a:gridCol w="791984">
                  <a:extLst>
                    <a:ext uri="{9D8B030D-6E8A-4147-A177-3AD203B41FA5}">
                      <a16:colId xmlns:a16="http://schemas.microsoft.com/office/drawing/2014/main" val="2491644676"/>
                    </a:ext>
                  </a:extLst>
                </a:gridCol>
              </a:tblGrid>
              <a:tr h="15615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2008 (Feb 2009)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2009 (Feb 2010)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2010 (Feb 2011)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2011E (Feb 2012)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2012E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919281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Revenue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1691,00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1636,00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1593,00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1677,00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1693,77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1719,18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1753,56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1797,40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258845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945944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Operating Income (EBIT)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(253,00)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152,44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154,73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157,82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161,77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5481738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4883675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Less: Tax @ 39%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54,21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68,25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61,23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59,45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60,34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61,55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63,09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128122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NOPAT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(253,00)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84,79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106,75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95,77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92,99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94,38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96,27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98,68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364405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 Depriciation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113309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CAPEX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-8,60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-13,03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-17,63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-22,48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7634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+/- NWC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51,77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42760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FCF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136,16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99,16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92,62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87,05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081923"/>
                  </a:ext>
                </a:extLst>
              </a:tr>
              <a:tr h="15615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PV of Yearly Cashflow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124,85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83,37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71,40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61,54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39247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AF71E5B-A6CF-0934-DA82-1059C86BEA6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411760573"/>
              </p:ext>
            </p:extLst>
          </p:nvPr>
        </p:nvGraphicFramePr>
        <p:xfrm>
          <a:off x="342658" y="4246245"/>
          <a:ext cx="3035300" cy="2042160"/>
        </p:xfrm>
        <a:graphic>
          <a:graphicData uri="http://schemas.openxmlformats.org/drawingml/2006/table">
            <a:tbl>
              <a:tblPr/>
              <a:tblGrid>
                <a:gridCol w="1727639">
                  <a:extLst>
                    <a:ext uri="{9D8B030D-6E8A-4147-A177-3AD203B41FA5}">
                      <a16:colId xmlns:a16="http://schemas.microsoft.com/office/drawing/2014/main" val="3978167419"/>
                    </a:ext>
                  </a:extLst>
                </a:gridCol>
                <a:gridCol w="1307661">
                  <a:extLst>
                    <a:ext uri="{9D8B030D-6E8A-4147-A177-3AD203B41FA5}">
                      <a16:colId xmlns:a16="http://schemas.microsoft.com/office/drawing/2014/main" val="3206140814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Present Value of Equity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2584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Terminal Value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4325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814.86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2333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Terminal Sum of PV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576.05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7152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 of PV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341.16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96712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Enterprise Value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917.21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80023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1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Less: Debt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216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1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Add: Cash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43963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Equity Value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768.21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1053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Outstanding Share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8483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Implied price per share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20.05778954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485260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988ACEB-8826-75C5-1BA8-9922EB46D6B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51888882"/>
              </p:ext>
            </p:extLst>
          </p:nvPr>
        </p:nvGraphicFramePr>
        <p:xfrm>
          <a:off x="3505200" y="4240604"/>
          <a:ext cx="3035300" cy="1097280"/>
        </p:xfrm>
        <a:graphic>
          <a:graphicData uri="http://schemas.openxmlformats.org/drawingml/2006/table">
            <a:tbl>
              <a:tblPr/>
              <a:tblGrid>
                <a:gridCol w="1727639">
                  <a:extLst>
                    <a:ext uri="{9D8B030D-6E8A-4147-A177-3AD203B41FA5}">
                      <a16:colId xmlns:a16="http://schemas.microsoft.com/office/drawing/2014/main" val="847473316"/>
                    </a:ext>
                  </a:extLst>
                </a:gridCol>
                <a:gridCol w="1307661">
                  <a:extLst>
                    <a:ext uri="{9D8B030D-6E8A-4147-A177-3AD203B41FA5}">
                      <a16:colId xmlns:a16="http://schemas.microsoft.com/office/drawing/2014/main" val="1511456019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ASSUMPTIONS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8017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Rate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6326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WACC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939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Terminal Growth rate 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4364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Retention rate q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2624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Implied RONIC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224944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65D78AF-EC0D-AD4A-966D-A722CDE3CA10}"/>
              </a:ext>
            </a:extLst>
          </p:cNvPr>
          <p:cNvSpPr/>
          <p:nvPr/>
        </p:nvSpPr>
        <p:spPr>
          <a:xfrm>
            <a:off x="6781800" y="4240604"/>
            <a:ext cx="5120389" cy="2068121"/>
          </a:xfrm>
          <a:prstGeom prst="rect">
            <a:avLst/>
          </a:prstGeom>
          <a:gradFill flip="none" rotWithShape="1">
            <a:gsLst>
              <a:gs pos="0">
                <a:srgbClr val="FF4939">
                  <a:shade val="30000"/>
                  <a:satMod val="115000"/>
                </a:srgbClr>
              </a:gs>
              <a:gs pos="50000">
                <a:srgbClr val="FF4939">
                  <a:shade val="67500"/>
                  <a:satMod val="115000"/>
                </a:srgbClr>
              </a:gs>
              <a:gs pos="100000">
                <a:srgbClr val="FF493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10000"/>
              </a:lnSpc>
              <a:buClr>
                <a:schemeClr val="accent1"/>
              </a:buClr>
            </a:pPr>
            <a:endParaRPr lang="en-US" sz="1200"/>
          </a:p>
          <a:p>
            <a:pPr algn="just">
              <a:lnSpc>
                <a:spcPct val="110000"/>
              </a:lnSpc>
              <a:buClr>
                <a:schemeClr val="accent1"/>
              </a:buClr>
            </a:pPr>
            <a:r>
              <a:rPr lang="en-US" sz="1200"/>
              <a:t>This DCF Bullish analysis estimates American Greetings’ implied share price based on optimistic projections. Using a WACC of 9.06% and a terminal growth rate of 1.4%, the enterprise value is calculated at $917.21M. After adjusting for net debt and 38.3M outstanding shares, the implied equity value per share is $20.06. Key drivers include projected revenue growth (up to 2.5% by 2015E), EBIT margin stabilization at -9%, and improved Free Cash Flow in later years. Assumptions include a 39% tax rate and 11.88% RONIC.</a:t>
            </a:r>
            <a:endParaRPr lang="en-IN" sz="120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A916AC-CBD2-22AF-2015-E51DEFD4A2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81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823F1-F2C5-D471-0CA9-736AF397F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A3BFB88-C779-08C2-6030-269E856F46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DCF Method </a:t>
            </a:r>
            <a:r>
              <a:rPr lang="de-DE"/>
              <a:t>|</a:t>
            </a:r>
            <a:r>
              <a:rPr lang="en-IN"/>
              <a:t> </a:t>
            </a:r>
            <a:r>
              <a:rPr lang="de-DE" err="1"/>
              <a:t>Implied</a:t>
            </a:r>
            <a:r>
              <a:rPr lang="de-DE"/>
              <a:t> Share Price (</a:t>
            </a:r>
            <a:r>
              <a:rPr lang="de-DE" err="1"/>
              <a:t>Bearish</a:t>
            </a:r>
            <a:r>
              <a:rPr lang="de-DE"/>
              <a:t> Case)</a:t>
            </a:r>
            <a:endParaRPr lang="de-DE">
              <a:solidFill>
                <a:srgbClr val="FF2600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2AD79A-D880-504A-5BA5-BF219A279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BAC273D6-10AC-E410-972A-40E35495BD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4723C-E541-94B7-2E57-E0EE94A1B4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6A1D1D6-BC70-482A-DFF6-BEE1A38DE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632903"/>
              </p:ext>
            </p:extLst>
          </p:nvPr>
        </p:nvGraphicFramePr>
        <p:xfrm>
          <a:off x="393700" y="1393177"/>
          <a:ext cx="11508485" cy="2674620"/>
        </p:xfrm>
        <a:graphic>
          <a:graphicData uri="http://schemas.openxmlformats.org/drawingml/2006/table">
            <a:tbl>
              <a:tblPr/>
              <a:tblGrid>
                <a:gridCol w="2243779">
                  <a:extLst>
                    <a:ext uri="{9D8B030D-6E8A-4147-A177-3AD203B41FA5}">
                      <a16:colId xmlns:a16="http://schemas.microsoft.com/office/drawing/2014/main" val="2025783762"/>
                    </a:ext>
                  </a:extLst>
                </a:gridCol>
                <a:gridCol w="1501529">
                  <a:extLst>
                    <a:ext uri="{9D8B030D-6E8A-4147-A177-3AD203B41FA5}">
                      <a16:colId xmlns:a16="http://schemas.microsoft.com/office/drawing/2014/main" val="4029868491"/>
                    </a:ext>
                  </a:extLst>
                </a:gridCol>
                <a:gridCol w="1501529">
                  <a:extLst>
                    <a:ext uri="{9D8B030D-6E8A-4147-A177-3AD203B41FA5}">
                      <a16:colId xmlns:a16="http://schemas.microsoft.com/office/drawing/2014/main" val="1746078959"/>
                    </a:ext>
                  </a:extLst>
                </a:gridCol>
                <a:gridCol w="1501529">
                  <a:extLst>
                    <a:ext uri="{9D8B030D-6E8A-4147-A177-3AD203B41FA5}">
                      <a16:colId xmlns:a16="http://schemas.microsoft.com/office/drawing/2014/main" val="983683596"/>
                    </a:ext>
                  </a:extLst>
                </a:gridCol>
                <a:gridCol w="1606175">
                  <a:extLst>
                    <a:ext uri="{9D8B030D-6E8A-4147-A177-3AD203B41FA5}">
                      <a16:colId xmlns:a16="http://schemas.microsoft.com/office/drawing/2014/main" val="200309293"/>
                    </a:ext>
                  </a:extLst>
                </a:gridCol>
                <a:gridCol w="788486">
                  <a:extLst>
                    <a:ext uri="{9D8B030D-6E8A-4147-A177-3AD203B41FA5}">
                      <a16:colId xmlns:a16="http://schemas.microsoft.com/office/drawing/2014/main" val="3368873644"/>
                    </a:ext>
                  </a:extLst>
                </a:gridCol>
                <a:gridCol w="788486">
                  <a:extLst>
                    <a:ext uri="{9D8B030D-6E8A-4147-A177-3AD203B41FA5}">
                      <a16:colId xmlns:a16="http://schemas.microsoft.com/office/drawing/2014/main" val="3473529301"/>
                    </a:ext>
                  </a:extLst>
                </a:gridCol>
                <a:gridCol w="788486">
                  <a:extLst>
                    <a:ext uri="{9D8B030D-6E8A-4147-A177-3AD203B41FA5}">
                      <a16:colId xmlns:a16="http://schemas.microsoft.com/office/drawing/2014/main" val="646987555"/>
                    </a:ext>
                  </a:extLst>
                </a:gridCol>
                <a:gridCol w="788486">
                  <a:extLst>
                    <a:ext uri="{9D8B030D-6E8A-4147-A177-3AD203B41FA5}">
                      <a16:colId xmlns:a16="http://schemas.microsoft.com/office/drawing/2014/main" val="2491644676"/>
                    </a:ext>
                  </a:extLst>
                </a:gridCol>
              </a:tblGrid>
              <a:tr h="19505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2008 (Feb 2009)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2009 (Feb 2010)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2010 (Feb 2011)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2011E (Feb 2012)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2012E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919281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Revenue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1691,00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1636,00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1593,00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1677,00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1677,00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1677,00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1677,00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258845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945944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Operating Income (EBIT)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(253,00)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134,16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117,39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100,62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83,85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5481738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4883675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IN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Less: Tax @ 39%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54,21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68,25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61,23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52,32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45,78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39,24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32,70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128122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NOPAT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(253,00)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84,79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106,75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95,77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81,84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71,61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61,38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51,15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364405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IN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 Depriciation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113309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IN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CAPEX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7634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IN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+/- NWC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54,56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18,43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42760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FCF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136,40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93,11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79,81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67,12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081923"/>
                  </a:ext>
                </a:extLst>
              </a:tr>
              <a:tr h="19505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PV of Yearly Cashflow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125,07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78,28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61,53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47,45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39247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6B2AF72-0689-4CBE-B0B7-1094EF45474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48064031"/>
              </p:ext>
            </p:extLst>
          </p:nvPr>
        </p:nvGraphicFramePr>
        <p:xfrm>
          <a:off x="393700" y="4283039"/>
          <a:ext cx="3035300" cy="2042160"/>
        </p:xfrm>
        <a:graphic>
          <a:graphicData uri="http://schemas.openxmlformats.org/drawingml/2006/table">
            <a:tbl>
              <a:tblPr/>
              <a:tblGrid>
                <a:gridCol w="1727639">
                  <a:extLst>
                    <a:ext uri="{9D8B030D-6E8A-4147-A177-3AD203B41FA5}">
                      <a16:colId xmlns:a16="http://schemas.microsoft.com/office/drawing/2014/main" val="1930853457"/>
                    </a:ext>
                  </a:extLst>
                </a:gridCol>
                <a:gridCol w="1307661">
                  <a:extLst>
                    <a:ext uri="{9D8B030D-6E8A-4147-A177-3AD203B41FA5}">
                      <a16:colId xmlns:a16="http://schemas.microsoft.com/office/drawing/2014/main" val="3419528022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Present Value of Equity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20244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Terminal Value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1561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588.86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69881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Terminal Sum of PV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416.28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9186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 of PV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312.33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66326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Enterprise Value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728.61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3042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1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Less: Debt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5005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1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Add: Cash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4468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Equity Value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579.61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8819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Outstanding Share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05742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Implied price per share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15.13352566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851272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31E35BC-11BB-7192-FD5F-FFB1917C7D8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9426594"/>
              </p:ext>
            </p:extLst>
          </p:nvPr>
        </p:nvGraphicFramePr>
        <p:xfrm>
          <a:off x="3594100" y="4283039"/>
          <a:ext cx="3035300" cy="1097280"/>
        </p:xfrm>
        <a:graphic>
          <a:graphicData uri="http://schemas.openxmlformats.org/drawingml/2006/table">
            <a:tbl>
              <a:tblPr/>
              <a:tblGrid>
                <a:gridCol w="1727639">
                  <a:extLst>
                    <a:ext uri="{9D8B030D-6E8A-4147-A177-3AD203B41FA5}">
                      <a16:colId xmlns:a16="http://schemas.microsoft.com/office/drawing/2014/main" val="2398542404"/>
                    </a:ext>
                  </a:extLst>
                </a:gridCol>
                <a:gridCol w="1307661">
                  <a:extLst>
                    <a:ext uri="{9D8B030D-6E8A-4147-A177-3AD203B41FA5}">
                      <a16:colId xmlns:a16="http://schemas.microsoft.com/office/drawing/2014/main" val="2660401108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ASSUMPTIONS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247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Rate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6481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WACC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30312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Terminal Growth rate 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5692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Retention rate q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77649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Implied RONIC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54715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C0E91B8-357F-FED9-9C37-A55F4D1487AA}"/>
              </a:ext>
            </a:extLst>
          </p:cNvPr>
          <p:cNvSpPr/>
          <p:nvPr/>
        </p:nvSpPr>
        <p:spPr>
          <a:xfrm>
            <a:off x="6781801" y="4192562"/>
            <a:ext cx="5120388" cy="2208238"/>
          </a:xfrm>
          <a:prstGeom prst="rect">
            <a:avLst/>
          </a:prstGeom>
          <a:gradFill flip="none" rotWithShape="1">
            <a:gsLst>
              <a:gs pos="0">
                <a:srgbClr val="FF4939">
                  <a:shade val="30000"/>
                  <a:satMod val="115000"/>
                </a:srgbClr>
              </a:gs>
              <a:gs pos="50000">
                <a:srgbClr val="FF4939">
                  <a:shade val="67500"/>
                  <a:satMod val="115000"/>
                </a:srgbClr>
              </a:gs>
              <a:gs pos="100000">
                <a:srgbClr val="FF493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/>
          </a:p>
          <a:p>
            <a:pPr marL="285750" indent="-285750"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200"/>
              <a:t>This DCF scenario represents a conservative outlook for American Greetings. Revenue growth is assumed flat from 2012E onward, with EBIT declining to $83.85M by 2015E. The model assumes a terminal growth rate of 1.0% and Implied RONIC of 1.0%, indicating minimal reinvestment productivity. Using a WACC of 9.06%, the enterprise value is estimated at $728.61M. After subtracting $235M in debt and adjusting for 38.3M outstanding shares, the implied share price is $15.13. This reflects potential downside risk in a stagnant or declining performance scenario</a:t>
            </a:r>
            <a:endParaRPr lang="en-IN" sz="1200">
              <a:solidFill>
                <a:schemeClr val="tx1"/>
              </a:solidFill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4B4873E-840D-F588-8F51-0C54F1EEE1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73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DCF Method | </a:t>
            </a:r>
            <a:r>
              <a:rPr lang="en-US"/>
              <a:t>WACC Derivation Anchored in Capital Structure</a:t>
            </a:r>
            <a:endParaRPr lang="de-DE">
              <a:solidFill>
                <a:srgbClr val="FF2600"/>
              </a:solidFill>
            </a:endParaRP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6"/>
            <p:custDataLst>
              <p:tags r:id="rId2"/>
            </p:custDataLst>
          </p:nvPr>
        </p:nvSpPr>
        <p:spPr>
          <a:xfrm>
            <a:off x="6755675" y="2689471"/>
            <a:ext cx="4995331" cy="739529"/>
          </a:xfrm>
        </p:spPr>
        <p:txBody>
          <a:bodyPr/>
          <a:lstStyle/>
          <a:p>
            <a:pPr indent="-171450" algn="just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noProof="0"/>
              <a:t>Market cap reflects real investor expectations and required returns.</a:t>
            </a:r>
          </a:p>
          <a:p>
            <a:pPr indent="-171450" algn="just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noProof="0"/>
              <a:t>Using book equity would make WACC artificially low and mislead valuation.</a:t>
            </a:r>
          </a:p>
          <a:p>
            <a:pPr indent="-171450" algn="just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noProof="0"/>
              <a:t>If AG raised equity today, it would do so at market prices, not book value.</a:t>
            </a:r>
          </a:p>
          <a:p>
            <a:pPr indent="-171450" algn="just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noProof="0"/>
              <a:t>WACC is meant to reflect the company’s true cost of capital in the market, not accounting values.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7"/>
            <p:custDataLst>
              <p:tags r:id="rId4"/>
            </p:custDataLst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BB7304-93ED-9368-915E-EE65342E330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40331094"/>
              </p:ext>
            </p:extLst>
          </p:nvPr>
        </p:nvGraphicFramePr>
        <p:xfrm>
          <a:off x="660400" y="1434465"/>
          <a:ext cx="5435600" cy="1358900"/>
        </p:xfrm>
        <a:graphic>
          <a:graphicData uri="http://schemas.openxmlformats.org/drawingml/2006/table">
            <a:tbl>
              <a:tblPr/>
              <a:tblGrid>
                <a:gridCol w="4902511">
                  <a:extLst>
                    <a:ext uri="{9D8B030D-6E8A-4147-A177-3AD203B41FA5}">
                      <a16:colId xmlns:a16="http://schemas.microsoft.com/office/drawing/2014/main" val="2946255776"/>
                    </a:ext>
                  </a:extLst>
                </a:gridCol>
                <a:gridCol w="533089">
                  <a:extLst>
                    <a:ext uri="{9D8B030D-6E8A-4147-A177-3AD203B41FA5}">
                      <a16:colId xmlns:a16="http://schemas.microsoft.com/office/drawing/2014/main" val="540575223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ASSUMPTIONS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49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78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Rate 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0149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10Y US T-Note (Risk Free Rate)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44521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Historical Market Risk Premium (Equity Market Index Less Government Debt)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21956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 Debt/(Debt+Equity)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6099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 -Equity/(Debt + Equity)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0847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 - Cost of Debt (Rd) - Based on the Bond Rating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600"/>
                        </a:spcBef>
                      </a:pPr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93835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B2551E4-5FF5-22B3-EBE7-38AD85A0F58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562405191"/>
              </p:ext>
            </p:extLst>
          </p:nvPr>
        </p:nvGraphicFramePr>
        <p:xfrm>
          <a:off x="643469" y="2986246"/>
          <a:ext cx="5435600" cy="1549400"/>
        </p:xfrm>
        <a:graphic>
          <a:graphicData uri="http://schemas.openxmlformats.org/drawingml/2006/table">
            <a:tbl>
              <a:tblPr/>
              <a:tblGrid>
                <a:gridCol w="4902511">
                  <a:extLst>
                    <a:ext uri="{9D8B030D-6E8A-4147-A177-3AD203B41FA5}">
                      <a16:colId xmlns:a16="http://schemas.microsoft.com/office/drawing/2014/main" val="1813667828"/>
                    </a:ext>
                  </a:extLst>
                </a:gridCol>
                <a:gridCol w="533089">
                  <a:extLst>
                    <a:ext uri="{9D8B030D-6E8A-4147-A177-3AD203B41FA5}">
                      <a16:colId xmlns:a16="http://schemas.microsoft.com/office/drawing/2014/main" val="3323680165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Cost Of Equity Calculation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49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9584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Historical Market Risk Premium (Equity Market Index Less Government Debt)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5.50%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84324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Multiplied by: Bottom Up Beta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8704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Adjusted Market Risk Premium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9095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Add: Risk-Free Rate of Return (Rf)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2.80%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4458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 of Equity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11.77%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9850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Multiplied by: Equity/(Debt+Equity)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871953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 of Equity Portion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0.0789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875800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CC88297-F309-E17B-12ED-5600D335403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08064452"/>
              </p:ext>
            </p:extLst>
          </p:nvPr>
        </p:nvGraphicFramePr>
        <p:xfrm>
          <a:off x="643469" y="4643811"/>
          <a:ext cx="5435600" cy="1562100"/>
        </p:xfrm>
        <a:graphic>
          <a:graphicData uri="http://schemas.openxmlformats.org/drawingml/2006/table">
            <a:tbl>
              <a:tblPr/>
              <a:tblGrid>
                <a:gridCol w="4902511">
                  <a:extLst>
                    <a:ext uri="{9D8B030D-6E8A-4147-A177-3AD203B41FA5}">
                      <a16:colId xmlns:a16="http://schemas.microsoft.com/office/drawing/2014/main" val="1120452317"/>
                    </a:ext>
                  </a:extLst>
                </a:gridCol>
                <a:gridCol w="533089">
                  <a:extLst>
                    <a:ext uri="{9D8B030D-6E8A-4147-A177-3AD203B41FA5}">
                      <a16:colId xmlns:a16="http://schemas.microsoft.com/office/drawing/2014/main" val="8560691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Cost Of Debt Calculation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49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0114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 - Cost of Debt (Rd) - Based on the Bond Rating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5.80%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16881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Adjusted Tax Rate (1-Tax rate)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34429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After-Tax Cost of Debt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3.54%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8413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Multiplied by: Debt/(Debt+Equity)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41548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 of Debt Portion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0.0116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1731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342222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Cost of Capital (WACC %)</a:t>
                      </a:r>
                    </a:p>
                  </a:txBody>
                  <a:tcPr marL="72000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9.06%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158201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9800923-7AA7-4D66-B141-C5753DA7051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806566300"/>
              </p:ext>
            </p:extLst>
          </p:nvPr>
        </p:nvGraphicFramePr>
        <p:xfrm>
          <a:off x="6755675" y="1435077"/>
          <a:ext cx="4995331" cy="1168400"/>
        </p:xfrm>
        <a:graphic>
          <a:graphicData uri="http://schemas.openxmlformats.org/drawingml/2006/table">
            <a:tbl>
              <a:tblPr/>
              <a:tblGrid>
                <a:gridCol w="4085924">
                  <a:extLst>
                    <a:ext uri="{9D8B030D-6E8A-4147-A177-3AD203B41FA5}">
                      <a16:colId xmlns:a16="http://schemas.microsoft.com/office/drawing/2014/main" val="4291969469"/>
                    </a:ext>
                  </a:extLst>
                </a:gridCol>
                <a:gridCol w="909407">
                  <a:extLst>
                    <a:ext uri="{9D8B030D-6E8A-4147-A177-3AD203B41FA5}">
                      <a16:colId xmlns:a16="http://schemas.microsoft.com/office/drawing/2014/main" val="557653827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Capital Structure Assumption</a:t>
                      </a:r>
                    </a:p>
                  </a:txBody>
                  <a:tcPr marL="72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49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1059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 Price</a:t>
                      </a:r>
                    </a:p>
                  </a:txBody>
                  <a:tcPr marL="72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12.51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653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Shares Outstanding</a:t>
                      </a:r>
                    </a:p>
                  </a:txBody>
                  <a:tcPr marL="72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38.3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6220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Equity value = Share Price * Outstanding shares</a:t>
                      </a:r>
                    </a:p>
                  </a:txBody>
                  <a:tcPr marL="72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479.133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01015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Debt</a:t>
                      </a:r>
                    </a:p>
                  </a:txBody>
                  <a:tcPr marL="72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1533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Firm Value</a:t>
                      </a:r>
                    </a:p>
                  </a:txBody>
                  <a:tcPr marL="72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714.133</a:t>
                      </a:r>
                    </a:p>
                  </a:txBody>
                  <a:tcPr marL="7200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504231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58E561F-AB43-872B-21AB-5045BBDA2F6B}"/>
              </a:ext>
            </a:extLst>
          </p:cNvPr>
          <p:cNvSpPr/>
          <p:nvPr/>
        </p:nvSpPr>
        <p:spPr>
          <a:xfrm>
            <a:off x="6755675" y="3657600"/>
            <a:ext cx="4995331" cy="2548311"/>
          </a:xfrm>
          <a:prstGeom prst="rect">
            <a:avLst/>
          </a:prstGeom>
          <a:gradFill flip="none" rotWithShape="1">
            <a:gsLst>
              <a:gs pos="0">
                <a:srgbClr val="FF4939">
                  <a:shade val="30000"/>
                  <a:satMod val="115000"/>
                </a:srgbClr>
              </a:gs>
              <a:gs pos="50000">
                <a:srgbClr val="FF4939">
                  <a:shade val="67500"/>
                  <a:satMod val="115000"/>
                </a:srgbClr>
              </a:gs>
              <a:gs pos="100000">
                <a:srgbClr val="FF493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IN" sz="1400" err="1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0B5520-6700-0E76-BCC3-F49AA5FB8179}"/>
                  </a:ext>
                </a:extLst>
              </p:cNvPr>
              <p:cNvSpPr txBox="1"/>
              <p:nvPr/>
            </p:nvSpPr>
            <p:spPr>
              <a:xfrm>
                <a:off x="7435423" y="3516019"/>
                <a:ext cx="3546924" cy="634216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</a:t>
                </a:r>
                <a:r>
                  <a:rPr lang="en-US" sz="2000" baseline="-25000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WACC</a:t>
                </a:r>
                <a:r>
                  <a:rPr lang="en-US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= </a:t>
                </a:r>
                <a:r>
                  <a:rPr lang="en-US" sz="2000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</a:t>
                </a:r>
                <a:r>
                  <a:rPr lang="en-US" sz="2000" baseline="30000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</a:t>
                </a:r>
                <a:r>
                  <a:rPr lang="en-US" sz="2000" baseline="-25000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</a:t>
                </a:r>
                <a:r>
                  <a:rPr lang="en-US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000" i="1" baseline="-25000" dirty="0" err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num>
                      <m:den>
                        <m:r>
                          <a:rPr lang="en-US" sz="2000" i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𝐸𝑉</m:t>
                        </m:r>
                        <m:r>
                          <a:rPr lang="en-US" sz="2000" i="1" baseline="-25000" dirty="0" err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den>
                    </m:f>
                    <m:r>
                      <a:rPr lang="en-US" sz="2000" b="0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000" b="0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rD</m:t>
                    </m:r>
                  </m:oMath>
                </a14:m>
                <a:r>
                  <a:rPr lang="en-US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.(1-T).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US" sz="2000" i="1" baseline="-25000" dirty="0" err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num>
                      <m:den>
                        <m:r>
                          <a:rPr lang="en-US" sz="2000" i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𝐸𝑉</m:t>
                        </m:r>
                        <m:r>
                          <a:rPr lang="en-US" sz="2000" i="1" baseline="-25000" dirty="0" err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den>
                    </m:f>
                  </m:oMath>
                </a14:m>
                <a:endParaRPr lang="en-US" sz="2000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0B5520-6700-0E76-BCC3-F49AA5FB81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423" y="3516019"/>
                <a:ext cx="3546924" cy="634216"/>
              </a:xfrm>
              <a:prstGeom prst="roundRect">
                <a:avLst/>
              </a:prstGeom>
              <a:blipFill>
                <a:blip r:embed="rId10"/>
                <a:stretch>
                  <a:fillRect l="-6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A2A4F00-F45B-A6E2-EFD3-6DDBE57D2F63}"/>
              </a:ext>
            </a:extLst>
          </p:cNvPr>
          <p:cNvSpPr txBox="1"/>
          <p:nvPr/>
        </p:nvSpPr>
        <p:spPr>
          <a:xfrm>
            <a:off x="7502077" y="4274991"/>
            <a:ext cx="3851723" cy="1495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b="1" err="1">
                <a:solidFill>
                  <a:schemeClr val="bg1"/>
                </a:solidFill>
              </a:rPr>
              <a:t>E</a:t>
            </a:r>
            <a:r>
              <a:rPr lang="en-US" sz="1400" b="1" baseline="-25000" err="1">
                <a:solidFill>
                  <a:schemeClr val="bg1"/>
                </a:solidFill>
              </a:rPr>
              <a:t>o</a:t>
            </a:r>
            <a:r>
              <a:rPr lang="en-US" sz="1400" b="1">
                <a:solidFill>
                  <a:schemeClr val="bg1"/>
                </a:solidFill>
              </a:rPr>
              <a:t> = Market value of equity</a:t>
            </a:r>
          </a:p>
          <a:p>
            <a:pPr>
              <a:lnSpc>
                <a:spcPct val="110000"/>
              </a:lnSpc>
            </a:pPr>
            <a:r>
              <a:rPr lang="en-US" sz="1400" b="1">
                <a:solidFill>
                  <a:schemeClr val="bg1"/>
                </a:solidFill>
              </a:rPr>
              <a:t>D</a:t>
            </a:r>
            <a:r>
              <a:rPr lang="en-US" sz="1400" b="1" baseline="-25000">
                <a:solidFill>
                  <a:schemeClr val="bg1"/>
                </a:solidFill>
              </a:rPr>
              <a:t>o</a:t>
            </a:r>
            <a:r>
              <a:rPr lang="en-US" sz="1400" b="1">
                <a:solidFill>
                  <a:schemeClr val="bg1"/>
                </a:solidFill>
              </a:rPr>
              <a:t> = Market value of debt</a:t>
            </a:r>
          </a:p>
          <a:p>
            <a:pPr>
              <a:lnSpc>
                <a:spcPct val="110000"/>
              </a:lnSpc>
            </a:pPr>
            <a:r>
              <a:rPr lang="en-US" sz="1400" b="1">
                <a:solidFill>
                  <a:schemeClr val="bg1"/>
                </a:solidFill>
              </a:rPr>
              <a:t>V</a:t>
            </a:r>
            <a:r>
              <a:rPr lang="en-US" sz="1400" b="1" baseline="-25000">
                <a:solidFill>
                  <a:schemeClr val="bg1"/>
                </a:solidFill>
              </a:rPr>
              <a:t>o</a:t>
            </a:r>
            <a:r>
              <a:rPr lang="en-US" sz="1400" b="1">
                <a:solidFill>
                  <a:schemeClr val="bg1"/>
                </a:solidFill>
              </a:rPr>
              <a:t>  = Total capital (E+D)</a:t>
            </a:r>
          </a:p>
          <a:p>
            <a:pPr>
              <a:lnSpc>
                <a:spcPct val="110000"/>
              </a:lnSpc>
            </a:pPr>
            <a:r>
              <a:rPr lang="en-US" sz="1400" b="1" err="1">
                <a:solidFill>
                  <a:schemeClr val="bg1"/>
                </a:solidFill>
              </a:rPr>
              <a:t>r</a:t>
            </a:r>
            <a:r>
              <a:rPr lang="en-US" sz="1400" b="1" baseline="30000" err="1">
                <a:solidFill>
                  <a:schemeClr val="bg1"/>
                </a:solidFill>
              </a:rPr>
              <a:t>L</a:t>
            </a:r>
            <a:r>
              <a:rPr lang="en-US" sz="1400" b="1" baseline="-25000" err="1">
                <a:solidFill>
                  <a:schemeClr val="bg1"/>
                </a:solidFill>
              </a:rPr>
              <a:t>E</a:t>
            </a:r>
            <a:r>
              <a:rPr lang="en-US" sz="1400" b="1">
                <a:solidFill>
                  <a:schemeClr val="bg1"/>
                </a:solidFill>
              </a:rPr>
              <a:t> = Levered cost of equity</a:t>
            </a:r>
          </a:p>
          <a:p>
            <a:pPr>
              <a:lnSpc>
                <a:spcPct val="110000"/>
              </a:lnSpc>
            </a:pPr>
            <a:r>
              <a:rPr lang="en-US" sz="1400" b="1" err="1">
                <a:solidFill>
                  <a:schemeClr val="bg1"/>
                </a:solidFill>
              </a:rPr>
              <a:t>rD</a:t>
            </a:r>
            <a:r>
              <a:rPr lang="en-US" sz="1400" b="1">
                <a:solidFill>
                  <a:schemeClr val="bg1"/>
                </a:solidFill>
              </a:rPr>
              <a:t> = Cost of debt</a:t>
            </a:r>
          </a:p>
          <a:p>
            <a:pPr>
              <a:lnSpc>
                <a:spcPct val="110000"/>
              </a:lnSpc>
            </a:pPr>
            <a:r>
              <a:rPr lang="en-US" sz="1400" b="1">
                <a:solidFill>
                  <a:schemeClr val="bg1"/>
                </a:solidFill>
              </a:rPr>
              <a:t>T = Corporate tax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0A4BA97-CA29-AE98-B202-79B9899717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37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D9A3A-2AC1-D3C7-E99C-2F23C98EC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hink-cell data - do not delete" hidden="1">
            <a:extLst>
              <a:ext uri="{FF2B5EF4-FFF2-40B4-BE49-F238E27FC236}">
                <a16:creationId xmlns:a16="http://schemas.microsoft.com/office/drawing/2014/main" id="{3B81559C-26D3-C7ED-E9FB-C64C881ADC4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909846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1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81559C-26D3-C7ED-E9FB-C64C881ADC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68A4EAC-18A9-00D2-9A4F-04055E5FE3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DCF Method </a:t>
            </a:r>
            <a:r>
              <a:rPr lang="de-DE"/>
              <a:t>|</a:t>
            </a:r>
            <a:r>
              <a:rPr lang="en-IN"/>
              <a:t> Sensitivity Analysis</a:t>
            </a:r>
            <a:endParaRPr lang="de-DE">
              <a:solidFill>
                <a:srgbClr val="FF2600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84657B-72F8-D026-071C-45AD59061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1B0D763B-8B9B-62CA-728A-6A62435A4A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B034B-FEF9-278C-57B6-97BB49FD69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F3F591-2896-73CA-1EEC-9C49F89499B6}"/>
              </a:ext>
            </a:extLst>
          </p:cNvPr>
          <p:cNvSpPr txBox="1"/>
          <p:nvPr/>
        </p:nvSpPr>
        <p:spPr>
          <a:xfrm>
            <a:off x="2837661" y="1247322"/>
            <a:ext cx="1258678" cy="310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Bullish Case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AA1B9FF-8F4A-75E5-A067-E22ACB8EC3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547176"/>
              </p:ext>
            </p:extLst>
          </p:nvPr>
        </p:nvGraphicFramePr>
        <p:xfrm>
          <a:off x="609600" y="1630559"/>
          <a:ext cx="4908206" cy="2105025"/>
        </p:xfrm>
        <a:graphic>
          <a:graphicData uri="http://schemas.openxmlformats.org/drawingml/2006/table">
            <a:tbl>
              <a:tblPr/>
              <a:tblGrid>
                <a:gridCol w="849237">
                  <a:extLst>
                    <a:ext uri="{9D8B030D-6E8A-4147-A177-3AD203B41FA5}">
                      <a16:colId xmlns:a16="http://schemas.microsoft.com/office/drawing/2014/main" val="1961760490"/>
                    </a:ext>
                  </a:extLst>
                </a:gridCol>
                <a:gridCol w="659109">
                  <a:extLst>
                    <a:ext uri="{9D8B030D-6E8A-4147-A177-3AD203B41FA5}">
                      <a16:colId xmlns:a16="http://schemas.microsoft.com/office/drawing/2014/main" val="2434420841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1812610243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3573096253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537489310"/>
                    </a:ext>
                  </a:extLst>
                </a:gridCol>
                <a:gridCol w="633413">
                  <a:extLst>
                    <a:ext uri="{9D8B030D-6E8A-4147-A177-3AD203B41FA5}">
                      <a16:colId xmlns:a16="http://schemas.microsoft.com/office/drawing/2014/main" val="1962663229"/>
                    </a:ext>
                  </a:extLst>
                </a:gridCol>
                <a:gridCol w="855663">
                  <a:extLst>
                    <a:ext uri="{9D8B030D-6E8A-4147-A177-3AD203B41FA5}">
                      <a16:colId xmlns:a16="http://schemas.microsoft.com/office/drawing/2014/main" val="71744664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Growth rates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9415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Equity 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768.21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533486"/>
                  </a:ext>
                </a:extLst>
              </a:tr>
              <a:tr h="20320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WACC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859.33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884.92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912.42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942.08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974.14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747437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939.34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969.97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1039.09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1039.01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1,078.11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92828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939.34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969.97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1039.09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1039.01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1,078.11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749723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859.33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884.92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912.42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942.08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974.14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575292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730.24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748.63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768.21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789.12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811.49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085782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E99767F-063A-6640-1907-0FC68073EC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546116"/>
              </p:ext>
            </p:extLst>
          </p:nvPr>
        </p:nvGraphicFramePr>
        <p:xfrm>
          <a:off x="609600" y="4097730"/>
          <a:ext cx="4908206" cy="2105027"/>
        </p:xfrm>
        <a:graphic>
          <a:graphicData uri="http://schemas.openxmlformats.org/drawingml/2006/table">
            <a:tbl>
              <a:tblPr/>
              <a:tblGrid>
                <a:gridCol w="849237">
                  <a:extLst>
                    <a:ext uri="{9D8B030D-6E8A-4147-A177-3AD203B41FA5}">
                      <a16:colId xmlns:a16="http://schemas.microsoft.com/office/drawing/2014/main" val="1961760490"/>
                    </a:ext>
                  </a:extLst>
                </a:gridCol>
                <a:gridCol w="659109">
                  <a:extLst>
                    <a:ext uri="{9D8B030D-6E8A-4147-A177-3AD203B41FA5}">
                      <a16:colId xmlns:a16="http://schemas.microsoft.com/office/drawing/2014/main" val="2434420841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1812610243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3573096253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537489310"/>
                    </a:ext>
                  </a:extLst>
                </a:gridCol>
                <a:gridCol w="633413">
                  <a:extLst>
                    <a:ext uri="{9D8B030D-6E8A-4147-A177-3AD203B41FA5}">
                      <a16:colId xmlns:a16="http://schemas.microsoft.com/office/drawing/2014/main" val="1962663229"/>
                    </a:ext>
                  </a:extLst>
                </a:gridCol>
                <a:gridCol w="855663">
                  <a:extLst>
                    <a:ext uri="{9D8B030D-6E8A-4147-A177-3AD203B41FA5}">
                      <a16:colId xmlns:a16="http://schemas.microsoft.com/office/drawing/2014/main" val="717446649"/>
                    </a:ext>
                  </a:extLst>
                </a:gridCol>
              </a:tblGrid>
              <a:tr h="268156"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Growth rates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941578"/>
                  </a:ext>
                </a:extLst>
              </a:tr>
              <a:tr h="26815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RONIC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11.88%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533486"/>
                  </a:ext>
                </a:extLst>
              </a:tr>
              <a:tr h="31374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WACC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7,64%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9,76%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11,88%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14,00%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16,13%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747437"/>
                  </a:ext>
                </a:extLst>
              </a:tr>
              <a:tr h="3137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7,64%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9,76%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11,88%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14,00%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16,13%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928288"/>
                  </a:ext>
                </a:extLst>
              </a:tr>
              <a:tr h="3137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7,64%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9,76%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11,88%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14,00%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16,13%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749723"/>
                  </a:ext>
                </a:extLst>
              </a:tr>
              <a:tr h="3137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7,64%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9,76%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11,88%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14,00%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16,13%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575292"/>
                  </a:ext>
                </a:extLst>
              </a:tr>
              <a:tr h="3137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7,64%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9,76%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11,88%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14,00%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fontAlgn="b" latinLnBrk="0" hangingPunct="1"/>
                      <a:r>
                        <a:rPr lang="en-IN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16,13%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08578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11D86438-1DE5-C5AA-D79F-F3E159FB8EB6}"/>
              </a:ext>
            </a:extLst>
          </p:cNvPr>
          <p:cNvSpPr txBox="1"/>
          <p:nvPr/>
        </p:nvSpPr>
        <p:spPr>
          <a:xfrm>
            <a:off x="8244813" y="1247322"/>
            <a:ext cx="1319592" cy="310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Bearish Case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D38F50C-6AAD-F2AF-6661-FB379431E1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44244"/>
              </p:ext>
            </p:extLst>
          </p:nvPr>
        </p:nvGraphicFramePr>
        <p:xfrm>
          <a:off x="6420049" y="1630559"/>
          <a:ext cx="4908206" cy="2137410"/>
        </p:xfrm>
        <a:graphic>
          <a:graphicData uri="http://schemas.openxmlformats.org/drawingml/2006/table">
            <a:tbl>
              <a:tblPr/>
              <a:tblGrid>
                <a:gridCol w="849237">
                  <a:extLst>
                    <a:ext uri="{9D8B030D-6E8A-4147-A177-3AD203B41FA5}">
                      <a16:colId xmlns:a16="http://schemas.microsoft.com/office/drawing/2014/main" val="1961760490"/>
                    </a:ext>
                  </a:extLst>
                </a:gridCol>
                <a:gridCol w="659109">
                  <a:extLst>
                    <a:ext uri="{9D8B030D-6E8A-4147-A177-3AD203B41FA5}">
                      <a16:colId xmlns:a16="http://schemas.microsoft.com/office/drawing/2014/main" val="2434420841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1812610243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3573096253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537489310"/>
                    </a:ext>
                  </a:extLst>
                </a:gridCol>
                <a:gridCol w="633413">
                  <a:extLst>
                    <a:ext uri="{9D8B030D-6E8A-4147-A177-3AD203B41FA5}">
                      <a16:colId xmlns:a16="http://schemas.microsoft.com/office/drawing/2014/main" val="1962663229"/>
                    </a:ext>
                  </a:extLst>
                </a:gridCol>
                <a:gridCol w="855663">
                  <a:extLst>
                    <a:ext uri="{9D8B030D-6E8A-4147-A177-3AD203B41FA5}">
                      <a16:colId xmlns:a16="http://schemas.microsoft.com/office/drawing/2014/main" val="71744664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Growth rates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9415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Equity 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728.61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533486"/>
                  </a:ext>
                </a:extLst>
              </a:tr>
              <a:tr h="20320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WACC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744.20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744.20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744.20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744.20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744.20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744.20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747437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736.30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736.30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736.30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736.30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736.30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736.30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92828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728.58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728.58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728.58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728.58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728.58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728.58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749723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721.03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721.03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721.03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721.03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721.03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721.03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575292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713.66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713.66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713.66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713.66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713.66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713.66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08578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CFC92D4-9924-2922-04E1-1905605A7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123568"/>
              </p:ext>
            </p:extLst>
          </p:nvPr>
        </p:nvGraphicFramePr>
        <p:xfrm>
          <a:off x="6420048" y="4000498"/>
          <a:ext cx="4908205" cy="2198436"/>
        </p:xfrm>
        <a:graphic>
          <a:graphicData uri="http://schemas.openxmlformats.org/drawingml/2006/table">
            <a:tbl>
              <a:tblPr/>
              <a:tblGrid>
                <a:gridCol w="849237">
                  <a:extLst>
                    <a:ext uri="{9D8B030D-6E8A-4147-A177-3AD203B41FA5}">
                      <a16:colId xmlns:a16="http://schemas.microsoft.com/office/drawing/2014/main" val="1961760490"/>
                    </a:ext>
                  </a:extLst>
                </a:gridCol>
                <a:gridCol w="659109">
                  <a:extLst>
                    <a:ext uri="{9D8B030D-6E8A-4147-A177-3AD203B41FA5}">
                      <a16:colId xmlns:a16="http://schemas.microsoft.com/office/drawing/2014/main" val="2434420841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1812610243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3573096253"/>
                    </a:ext>
                  </a:extLst>
                </a:gridCol>
                <a:gridCol w="636928">
                  <a:extLst>
                    <a:ext uri="{9D8B030D-6E8A-4147-A177-3AD203B41FA5}">
                      <a16:colId xmlns:a16="http://schemas.microsoft.com/office/drawing/2014/main" val="537489310"/>
                    </a:ext>
                  </a:extLst>
                </a:gridCol>
                <a:gridCol w="633412">
                  <a:extLst>
                    <a:ext uri="{9D8B030D-6E8A-4147-A177-3AD203B41FA5}">
                      <a16:colId xmlns:a16="http://schemas.microsoft.com/office/drawing/2014/main" val="1962663229"/>
                    </a:ext>
                  </a:extLst>
                </a:gridCol>
                <a:gridCol w="855663">
                  <a:extLst>
                    <a:ext uri="{9D8B030D-6E8A-4147-A177-3AD203B41FA5}">
                      <a16:colId xmlns:a16="http://schemas.microsoft.com/office/drawing/2014/main" val="717446649"/>
                    </a:ext>
                  </a:extLst>
                </a:gridCol>
              </a:tblGrid>
              <a:tr h="302048"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Growth rates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941578"/>
                  </a:ext>
                </a:extLst>
              </a:tr>
              <a:tr h="30382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RONIC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4,20%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533486"/>
                  </a:ext>
                </a:extLst>
              </a:tr>
              <a:tr h="322186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WACC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747437"/>
                  </a:ext>
                </a:extLst>
              </a:tr>
              <a:tr h="3221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928288"/>
                  </a:ext>
                </a:extLst>
              </a:tr>
              <a:tr h="303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749723"/>
                  </a:ext>
                </a:extLst>
              </a:tr>
              <a:tr h="3221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575292"/>
                  </a:ext>
                </a:extLst>
              </a:tr>
              <a:tr h="3221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085782"/>
                  </a:ext>
                </a:extLst>
              </a:tr>
            </a:tbl>
          </a:graphicData>
        </a:graphic>
      </p:graphicFrame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3E72FDF-8577-E34A-5A37-65C39B700B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99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4EA2D-93B9-39CB-9DC8-3F788F08D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hink-cell data - do not delete" hidden="1">
            <a:extLst>
              <a:ext uri="{FF2B5EF4-FFF2-40B4-BE49-F238E27FC236}">
                <a16:creationId xmlns:a16="http://schemas.microsoft.com/office/drawing/2014/main" id="{6F17CD45-4B57-2F97-BE59-DE180FEF3BA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6044215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1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17CD45-4B57-2F97-BE59-DE180FEF3B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" name="Chart 694">
            <a:extLst>
              <a:ext uri="{FF2B5EF4-FFF2-40B4-BE49-F238E27FC236}">
                <a16:creationId xmlns:a16="http://schemas.microsoft.com/office/drawing/2014/main" id="{8006301A-90F5-53C1-07F1-F9D569A61203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87177571"/>
              </p:ext>
            </p:extLst>
          </p:nvPr>
        </p:nvGraphicFramePr>
        <p:xfrm>
          <a:off x="6786848" y="1600200"/>
          <a:ext cx="4947952" cy="4509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11F9120-BF6A-5E56-E1F7-362FC1E84E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606" y="213292"/>
            <a:ext cx="9317663" cy="769865"/>
          </a:xfrm>
        </p:spPr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Valuation Analysis | </a:t>
            </a:r>
            <a:r>
              <a:rPr lang="en-US"/>
              <a:t>Implied Share Price of $20.63 Driven by DCF-Led Valuation with Market Multiples Support</a:t>
            </a:r>
            <a:endParaRPr lang="de-DE">
              <a:solidFill>
                <a:srgbClr val="FF2600"/>
              </a:solidFill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19AAC1D-3C96-3E30-7D8C-0EF0713B21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13598" y="1376363"/>
            <a:ext cx="2235197" cy="23494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noProof="0">
                <a:solidFill>
                  <a:schemeClr val="bg1"/>
                </a:solidFill>
              </a:rPr>
              <a:t>Equity Bridge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EBF291-130F-637C-DC7D-A31C3AE7B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CE74317E-DB1B-DAA1-7940-BABB058A59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B923AB-E4F4-53BA-6F0B-F4E32FF4B1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2B2C3F0-D7A8-7A4D-ECFC-5CACCFDE5F82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1330325" y="2781300"/>
            <a:ext cx="5191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C88399-030D-A025-AEEF-47DA5F038AF5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2498725" y="3495675"/>
            <a:ext cx="5191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2F4F818-A0DA-E53F-1BDC-E65CE9F5AE2C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3667125" y="3235325"/>
            <a:ext cx="519113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05" name="Chart 704">
            <a:extLst>
              <a:ext uri="{FF2B5EF4-FFF2-40B4-BE49-F238E27FC236}">
                <a16:creationId xmlns:a16="http://schemas.microsoft.com/office/drawing/2014/main" id="{19B19685-F020-5D3C-17F5-26CD08765B5A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64314229"/>
              </p:ext>
            </p:extLst>
          </p:nvPr>
        </p:nvGraphicFramePr>
        <p:xfrm>
          <a:off x="339725" y="2698750"/>
          <a:ext cx="4838700" cy="302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5EA46CE0-2D9C-6E1C-06EA-C79D0CD3887F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560388" y="1992313"/>
            <a:ext cx="890588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0DE0571E-0D2C-4E46-BAAE-4E311BDC750B}" type="datetime'En''''t''''er''p''''''ris''e'''''' ''''''''''Va''l''''''u''e'">
              <a:rPr lang="en-US" altLang="en-US" sz="14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Enterprise Value</a:t>
            </a:fld>
            <a:endParaRPr lang="en-US" sz="1400" b="1"/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id="{32402207-014A-0088-8213-20FFA333E0C5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gray">
          <a:xfrm>
            <a:off x="1951037" y="3021013"/>
            <a:ext cx="4445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r>
              <a:rPr lang="en-US" altLang="en-US" sz="1400">
                <a:solidFill>
                  <a:schemeClr val="bg1"/>
                </a:solidFill>
                <a:effectLst/>
              </a:rPr>
              <a:t>$</a:t>
            </a:r>
            <a:fld id="{1F12D94D-3F36-4A51-ADFE-F997EB2D075A}" type="datetime'2''''3''''''''''''''''''''''''''5'''''''''''''''''">
              <a:rPr lang="en-US" altLang="en-US" sz="1400" smtClean="0">
                <a:solidFill>
                  <a:schemeClr val="bg1"/>
                </a:solidFill>
                <a:effectLst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235</a:t>
            </a:fld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77E89369-0820-2307-324B-7E1E910077DA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 bwMode="auto">
          <a:xfrm>
            <a:off x="1970088" y="2227263"/>
            <a:ext cx="4064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6766040B-FD17-40EE-AF15-3156C46FAC59}" type="datetime'''''''''''''''''''''''''''D''e''''''''''''b''t'''''''">
              <a:rPr lang="en-US" altLang="en-US" sz="14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Debt</a:t>
            </a:fld>
            <a:endParaRPr lang="en-US" sz="1400" b="1"/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EC3C5BDC-B79F-6CD8-CBC3-E269B733DC9F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3168650" y="3248025"/>
            <a:ext cx="346075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r>
              <a:rPr lang="en-US" altLang="en-US" sz="1400">
                <a:solidFill>
                  <a:schemeClr val="bg1"/>
                </a:solidFill>
                <a:effectLst/>
              </a:rPr>
              <a:t>$</a:t>
            </a:r>
            <a:fld id="{7E7A8AE6-B24E-4D42-9668-43BB9B49F81A}" type="datetime'''''''''''''8''''''''''''''''''''''''''''''''''''''''''''''6'">
              <a:rPr lang="en-US" altLang="en-US" sz="1400" smtClean="0">
                <a:solidFill>
                  <a:schemeClr val="bg1"/>
                </a:solidFill>
                <a:effectLst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86</a:t>
            </a:fld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E4622918-EA89-EA66-B748-98E70B176301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 bwMode="auto">
          <a:xfrm>
            <a:off x="3119438" y="2227263"/>
            <a:ext cx="446088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17717CCE-4CC6-4644-8DBF-3DB340F2D90D}" type="datetime'C''''''''''''''''''''a''''''''''''''''''''s''h'">
              <a:rPr lang="en-US" altLang="en-US" sz="14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Cash</a:t>
            </a:fld>
            <a:endParaRPr lang="en-US" sz="1400" b="1"/>
          </a:p>
        </p:txBody>
      </p:sp>
      <p:sp>
        <p:nvSpPr>
          <p:cNvPr id="44" name="Textplatzhalter 2">
            <a:extLst>
              <a:ext uri="{FF2B5EF4-FFF2-40B4-BE49-F238E27FC236}">
                <a16:creationId xmlns:a16="http://schemas.microsoft.com/office/drawing/2014/main" id="{49080381-D95C-27AB-F785-B4B32EF4C6E7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 bwMode="auto">
          <a:xfrm>
            <a:off x="3976688" y="2227263"/>
            <a:ext cx="10668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A8E9989D-09C3-4D73-BE96-05E60753FA21}" type="datetime'''''''''''''''''''''''''''''''E''''''qu''i''ty'' ''Val''u''e'">
              <a:rPr lang="en-US" altLang="en-US" sz="14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Equity Value</a:t>
            </a:fld>
            <a:endParaRPr lang="en-US" sz="1400" b="1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81569C80-6768-9630-4B7D-0FF3DFA087C9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 bwMode="gray">
          <a:xfrm>
            <a:off x="782638" y="2520950"/>
            <a:ext cx="4445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r>
              <a:rPr lang="en-US" altLang="en-US" sz="1400">
                <a:effectLst/>
              </a:rPr>
              <a:t>$</a:t>
            </a:r>
            <a:fld id="{D16402BE-D18B-47B8-ABCD-130C55AB11D4}" type="datetime'9''''''''''3''''''''''''''''''''''''''''''''''9'''">
              <a:rPr lang="en-US" altLang="en-US" sz="1400" smtClean="0">
                <a:effectLst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939</a:t>
            </a:fld>
            <a:endParaRPr lang="en-US" sz="1400"/>
          </a:p>
        </p:txBody>
      </p: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67219B4D-B853-96C5-F632-8152F1ED6051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 bwMode="gray">
          <a:xfrm>
            <a:off x="4287837" y="2974975"/>
            <a:ext cx="4445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r>
              <a:rPr lang="en-US" altLang="en-US" sz="1400">
                <a:effectLst/>
              </a:rPr>
              <a:t>$</a:t>
            </a:r>
            <a:fld id="{4719E28B-E13F-47F3-AB48-322A506F54C7}" type="datetime'''''7''''''''''''''''''''''''''''''9''''''''''''''''''0'''''">
              <a:rPr lang="en-US" altLang="en-US" sz="1400" smtClean="0">
                <a:effectLst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790</a:t>
            </a:fld>
            <a:endParaRPr lang="en-US" sz="1400"/>
          </a:p>
        </p:txBody>
      </p:sp>
      <p:sp>
        <p:nvSpPr>
          <p:cNvPr id="665" name="Rectangle 664">
            <a:extLst>
              <a:ext uri="{FF2B5EF4-FFF2-40B4-BE49-F238E27FC236}">
                <a16:creationId xmlns:a16="http://schemas.microsoft.com/office/drawing/2014/main" id="{ED481079-6012-DAFF-9FA5-BFF287FBF041}"/>
              </a:ext>
            </a:extLst>
          </p:cNvPr>
          <p:cNvSpPr/>
          <p:nvPr/>
        </p:nvSpPr>
        <p:spPr>
          <a:xfrm>
            <a:off x="5300254" y="2435225"/>
            <a:ext cx="1241697" cy="762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400" b="1">
                <a:solidFill>
                  <a:schemeClr val="tx1"/>
                </a:solidFill>
              </a:rPr>
              <a:t>Share Outstanding $38.3 Mil</a:t>
            </a:r>
          </a:p>
        </p:txBody>
      </p:sp>
      <p:cxnSp>
        <p:nvCxnSpPr>
          <p:cNvPr id="668" name="Straight Connector 667">
            <a:extLst>
              <a:ext uri="{FF2B5EF4-FFF2-40B4-BE49-F238E27FC236}">
                <a16:creationId xmlns:a16="http://schemas.microsoft.com/office/drawing/2014/main" id="{E234A750-A985-E94E-9C66-B3643FDC640A}"/>
              </a:ext>
            </a:extLst>
          </p:cNvPr>
          <p:cNvCxnSpPr/>
          <p:nvPr/>
        </p:nvCxnSpPr>
        <p:spPr>
          <a:xfrm flipV="1">
            <a:off x="4519613" y="1524000"/>
            <a:ext cx="0" cy="533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Connector 669">
            <a:extLst>
              <a:ext uri="{FF2B5EF4-FFF2-40B4-BE49-F238E27FC236}">
                <a16:creationId xmlns:a16="http://schemas.microsoft.com/office/drawing/2014/main" id="{F58DC1B3-3DA7-8060-26E0-B7A9724818DF}"/>
              </a:ext>
            </a:extLst>
          </p:cNvPr>
          <p:cNvCxnSpPr/>
          <p:nvPr/>
        </p:nvCxnSpPr>
        <p:spPr>
          <a:xfrm>
            <a:off x="4519613" y="1524000"/>
            <a:ext cx="140149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Arrow Connector 671">
            <a:extLst>
              <a:ext uri="{FF2B5EF4-FFF2-40B4-BE49-F238E27FC236}">
                <a16:creationId xmlns:a16="http://schemas.microsoft.com/office/drawing/2014/main" id="{A993461B-0851-CCC4-41B1-F600E707479E}"/>
              </a:ext>
            </a:extLst>
          </p:cNvPr>
          <p:cNvCxnSpPr/>
          <p:nvPr/>
        </p:nvCxnSpPr>
        <p:spPr>
          <a:xfrm>
            <a:off x="5921103" y="1524000"/>
            <a:ext cx="0" cy="762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4" name="Arrow: Chevron 673">
            <a:extLst>
              <a:ext uri="{FF2B5EF4-FFF2-40B4-BE49-F238E27FC236}">
                <a16:creationId xmlns:a16="http://schemas.microsoft.com/office/drawing/2014/main" id="{96DE5D14-75E4-AF80-DBBA-2030EF557123}"/>
              </a:ext>
            </a:extLst>
          </p:cNvPr>
          <p:cNvSpPr/>
          <p:nvPr/>
        </p:nvSpPr>
        <p:spPr>
          <a:xfrm rot="5400000">
            <a:off x="5795553" y="3250262"/>
            <a:ext cx="251097" cy="612520"/>
          </a:xfrm>
          <a:prstGeom prst="chevron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675" name="Rectangle 674">
            <a:extLst>
              <a:ext uri="{FF2B5EF4-FFF2-40B4-BE49-F238E27FC236}">
                <a16:creationId xmlns:a16="http://schemas.microsoft.com/office/drawing/2014/main" id="{309600EC-CB3C-130A-83EA-0AC55CECD326}"/>
              </a:ext>
            </a:extLst>
          </p:cNvPr>
          <p:cNvSpPr/>
          <p:nvPr/>
        </p:nvSpPr>
        <p:spPr>
          <a:xfrm>
            <a:off x="5347824" y="3897424"/>
            <a:ext cx="1241697" cy="50042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IN" sz="2400" b="1">
                <a:solidFill>
                  <a:schemeClr val="bg1"/>
                </a:solidFill>
              </a:rPr>
              <a:t>$20.63</a:t>
            </a:r>
            <a:endParaRPr lang="en-IN" sz="1400" b="1">
              <a:solidFill>
                <a:schemeClr val="bg1"/>
              </a:solidFill>
            </a:endParaRPr>
          </a:p>
        </p:txBody>
      </p:sp>
      <p:cxnSp>
        <p:nvCxnSpPr>
          <p:cNvPr id="690" name="Straight Connector 689">
            <a:extLst>
              <a:ext uri="{FF2B5EF4-FFF2-40B4-BE49-F238E27FC236}">
                <a16:creationId xmlns:a16="http://schemas.microsoft.com/office/drawing/2014/main" id="{1EE19433-8B6C-E329-55EF-D520D83A9E5D}"/>
              </a:ext>
            </a:extLst>
          </p:cNvPr>
          <p:cNvCxnSpPr/>
          <p:nvPr/>
        </p:nvCxnSpPr>
        <p:spPr>
          <a:xfrm>
            <a:off x="9054471" y="1751609"/>
            <a:ext cx="0" cy="426720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91" name="Arrow: Right 690">
            <a:extLst>
              <a:ext uri="{FF2B5EF4-FFF2-40B4-BE49-F238E27FC236}">
                <a16:creationId xmlns:a16="http://schemas.microsoft.com/office/drawing/2014/main" id="{DDC4660D-A0CF-D844-89F8-29C4EC0B4D16}"/>
              </a:ext>
            </a:extLst>
          </p:cNvPr>
          <p:cNvSpPr/>
          <p:nvPr/>
        </p:nvSpPr>
        <p:spPr>
          <a:xfrm>
            <a:off x="9054472" y="5891137"/>
            <a:ext cx="685799" cy="127672"/>
          </a:xfrm>
          <a:prstGeom prst="rightArrow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6957AB8B-8D1A-22F9-64D9-19D53E792555}"/>
              </a:ext>
            </a:extLst>
          </p:cNvPr>
          <p:cNvSpPr/>
          <p:nvPr/>
        </p:nvSpPr>
        <p:spPr>
          <a:xfrm>
            <a:off x="9903321" y="5769217"/>
            <a:ext cx="1437150" cy="328901"/>
          </a:xfrm>
          <a:prstGeom prst="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en-US" sz="1400" b="1">
                <a:solidFill>
                  <a:schemeClr val="tx1"/>
                </a:solidFill>
              </a:rPr>
              <a:t>$</a:t>
            </a:r>
            <a:r>
              <a:rPr lang="en-US" sz="1400" b="1">
                <a:solidFill>
                  <a:schemeClr val="bg1"/>
                </a:solidFill>
              </a:rPr>
              <a:t>$20.63</a:t>
            </a: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93" name="Textplatzhalter 8">
            <a:extLst>
              <a:ext uri="{FF2B5EF4-FFF2-40B4-BE49-F238E27FC236}">
                <a16:creationId xmlns:a16="http://schemas.microsoft.com/office/drawing/2014/main" id="{E391C541-40BF-350F-CD51-2344F3523D38}"/>
              </a:ext>
            </a:extLst>
          </p:cNvPr>
          <p:cNvSpPr txBox="1">
            <a:spLocks/>
          </p:cNvSpPr>
          <p:nvPr/>
        </p:nvSpPr>
        <p:spPr bwMode="gray">
          <a:xfrm>
            <a:off x="8084549" y="1376363"/>
            <a:ext cx="2235197" cy="2349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>
            <a:lvl1pPr marL="0" indent="0" algn="l" defTabSz="45721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None/>
              <a:tabLst>
                <a:tab pos="180980" algn="l"/>
              </a:tabLst>
              <a:defRPr lang="de-DE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>
                <a:solidFill>
                  <a:schemeClr val="bg1"/>
                </a:solidFill>
              </a:rPr>
              <a:t>Football Field Analysis</a:t>
            </a:r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0428DAF5-3439-40D5-6584-8BBFEB258986}"/>
              </a:ext>
            </a:extLst>
          </p:cNvPr>
          <p:cNvSpPr/>
          <p:nvPr/>
        </p:nvSpPr>
        <p:spPr>
          <a:xfrm>
            <a:off x="10550688" y="4223464"/>
            <a:ext cx="59503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15%</a:t>
            </a:r>
          </a:p>
        </p:txBody>
      </p:sp>
      <p:sp>
        <p:nvSpPr>
          <p:cNvPr id="697" name="Rectangle 696">
            <a:extLst>
              <a:ext uri="{FF2B5EF4-FFF2-40B4-BE49-F238E27FC236}">
                <a16:creationId xmlns:a16="http://schemas.microsoft.com/office/drawing/2014/main" id="{C1C40CEA-6D53-3DD9-F97E-52D8C6F79AF1}"/>
              </a:ext>
            </a:extLst>
          </p:cNvPr>
          <p:cNvSpPr/>
          <p:nvPr/>
        </p:nvSpPr>
        <p:spPr>
          <a:xfrm>
            <a:off x="10550688" y="5204227"/>
            <a:ext cx="59503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15%</a:t>
            </a:r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05E35D32-0E9C-84BB-9223-61EFDAA12B6E}"/>
              </a:ext>
            </a:extLst>
          </p:cNvPr>
          <p:cNvSpPr/>
          <p:nvPr/>
        </p:nvSpPr>
        <p:spPr>
          <a:xfrm>
            <a:off x="10550688" y="3166532"/>
            <a:ext cx="59503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en-US" sz="1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5%</a:t>
            </a:r>
          </a:p>
        </p:txBody>
      </p:sp>
      <p:sp>
        <p:nvSpPr>
          <p:cNvPr id="699" name="Rectangle 698">
            <a:extLst>
              <a:ext uri="{FF2B5EF4-FFF2-40B4-BE49-F238E27FC236}">
                <a16:creationId xmlns:a16="http://schemas.microsoft.com/office/drawing/2014/main" id="{5310A04A-9742-B0B8-6ED2-B4711D5F6B04}"/>
              </a:ext>
            </a:extLst>
          </p:cNvPr>
          <p:cNvSpPr/>
          <p:nvPr/>
        </p:nvSpPr>
        <p:spPr>
          <a:xfrm>
            <a:off x="10550688" y="2118883"/>
            <a:ext cx="59503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en-US" sz="1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5%</a:t>
            </a:r>
          </a:p>
        </p:txBody>
      </p:sp>
      <p:sp>
        <p:nvSpPr>
          <p:cNvPr id="703" name="TextBox 702">
            <a:extLst>
              <a:ext uri="{FF2B5EF4-FFF2-40B4-BE49-F238E27FC236}">
                <a16:creationId xmlns:a16="http://schemas.microsoft.com/office/drawing/2014/main" id="{6EA418C0-CED2-08E5-A8C6-FB1699477960}"/>
              </a:ext>
            </a:extLst>
          </p:cNvPr>
          <p:cNvSpPr txBox="1"/>
          <p:nvPr/>
        </p:nvSpPr>
        <p:spPr>
          <a:xfrm>
            <a:off x="439010" y="5749176"/>
            <a:ext cx="6347837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/>
              <a:t>The implied share price of $20.63 is derived via an equity bridge from a $939M EV and supported by a weighted average of DCF (70%) and trading multiples (30%).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/>
              <a:t>Higher weight was assigned to DCF (bearish &amp; bullish) due to its forward-looking nature and stronger alignment with the company’s intrinsic cash flow potential</a:t>
            </a:r>
          </a:p>
        </p:txBody>
      </p:sp>
    </p:spTree>
    <p:extLst>
      <p:ext uri="{BB962C8B-B14F-4D97-AF65-F5344CB8AC3E}">
        <p14:creationId xmlns:p14="http://schemas.microsoft.com/office/powerpoint/2010/main" val="2270760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12679-7DD5-215F-800F-BF6538902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41E513D-4C53-691D-7A90-6CA0613B943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714141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1E513D-4C53-691D-7A90-6CA0613B94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B6479E6-17DE-630B-0C0A-13F0A01387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en-IN" b="1"/>
              <a:t>Conclusion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C3B42B-89AC-0180-9C40-6E158E8ED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255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75377-0E04-B182-9E94-5839A7058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hink-cell data - do not delete" hidden="1">
            <a:extLst>
              <a:ext uri="{FF2B5EF4-FFF2-40B4-BE49-F238E27FC236}">
                <a16:creationId xmlns:a16="http://schemas.microsoft.com/office/drawing/2014/main" id="{8F51AC08-FD06-A6FA-FB06-09FF715652C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71396564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F51AC08-FD06-A6FA-FB06-09FF715652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EED0601-7370-1F8B-2364-FEE3DEEFB8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606" y="285610"/>
            <a:ext cx="11328400" cy="769865"/>
          </a:xfrm>
        </p:spPr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Conclusion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CC8A06-AF4C-3672-0769-B81746CBD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B02AB-885C-7F96-A777-7E0E8B0603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370AFC-2F6A-7BF9-4255-81915426DF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0D29483F-D105-A8BF-6B14-7E6516F5E4F4}"/>
              </a:ext>
            </a:extLst>
          </p:cNvPr>
          <p:cNvSpPr/>
          <p:nvPr/>
        </p:nvSpPr>
        <p:spPr>
          <a:xfrm>
            <a:off x="5493377" y="1652799"/>
            <a:ext cx="1205377" cy="368137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BFBCBF-764A-B8FC-0DA7-B177BC31C8A0}"/>
              </a:ext>
            </a:extLst>
          </p:cNvPr>
          <p:cNvSpPr/>
          <p:nvPr/>
        </p:nvSpPr>
        <p:spPr>
          <a:xfrm>
            <a:off x="415205" y="3541758"/>
            <a:ext cx="1751073" cy="1015221"/>
          </a:xfrm>
          <a:prstGeom prst="rect">
            <a:avLst/>
          </a:prstGeom>
          <a:solidFill>
            <a:schemeClr val="bg1"/>
          </a:solidFill>
          <a:ln>
            <a:solidFill>
              <a:srgbClr val="E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01D134-B141-64A0-009F-C316C30CEC63}"/>
              </a:ext>
            </a:extLst>
          </p:cNvPr>
          <p:cNvSpPr/>
          <p:nvPr/>
        </p:nvSpPr>
        <p:spPr>
          <a:xfrm>
            <a:off x="415205" y="1516887"/>
            <a:ext cx="1770296" cy="905268"/>
          </a:xfrm>
          <a:prstGeom prst="rect">
            <a:avLst/>
          </a:prstGeom>
          <a:solidFill>
            <a:schemeClr val="bg1"/>
          </a:solidFill>
          <a:ln>
            <a:solidFill>
              <a:srgbClr val="E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58E199-81B3-E48B-BD25-14AF6A9C086E}"/>
              </a:ext>
            </a:extLst>
          </p:cNvPr>
          <p:cNvSpPr/>
          <p:nvPr/>
        </p:nvSpPr>
        <p:spPr>
          <a:xfrm>
            <a:off x="422606" y="2647249"/>
            <a:ext cx="1751073" cy="772092"/>
          </a:xfrm>
          <a:prstGeom prst="rect">
            <a:avLst/>
          </a:prstGeom>
          <a:solidFill>
            <a:schemeClr val="bg1"/>
          </a:solidFill>
          <a:ln>
            <a:solidFill>
              <a:srgbClr val="E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5B4A5C-870B-2E65-7590-F37C8005FAE9}"/>
              </a:ext>
            </a:extLst>
          </p:cNvPr>
          <p:cNvSpPr/>
          <p:nvPr/>
        </p:nvSpPr>
        <p:spPr>
          <a:xfrm>
            <a:off x="2362200" y="1500229"/>
            <a:ext cx="9398124" cy="959447"/>
          </a:xfrm>
          <a:prstGeom prst="rect">
            <a:avLst/>
          </a:prstGeom>
          <a:solidFill>
            <a:schemeClr val="bg1"/>
          </a:solidFill>
          <a:ln>
            <a:solidFill>
              <a:srgbClr val="E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9700" marR="0" lvl="0" indent="-114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At the current trading multiple of ~3.5x EBITDA, AG is significantly undervalued compared to its peers (avg. ~6.0x+).</a:t>
            </a:r>
          </a:p>
          <a:p>
            <a:pPr marL="139700" marR="0" lvl="0" indent="-114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A $75M buyback enables AG to acquire shares below intrinsic value, improving EPS and ROE over time.</a:t>
            </a:r>
          </a:p>
          <a:p>
            <a:pPr marL="139700" marR="0" lvl="0" indent="-114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The program signals management’s confidence in long-term fundamentals and acts as a defensive measure against undervaluation and activism.</a:t>
            </a:r>
          </a:p>
          <a:p>
            <a:pPr marL="139700" marR="0" lvl="0" indent="-114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It also provides capital allocation discipline, using excess cash to enhance shareholder value.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9D9AC3-31BB-DE6B-ACEE-3212759554B3}"/>
              </a:ext>
            </a:extLst>
          </p:cNvPr>
          <p:cNvSpPr/>
          <p:nvPr/>
        </p:nvSpPr>
        <p:spPr>
          <a:xfrm>
            <a:off x="2362200" y="2635848"/>
            <a:ext cx="9400381" cy="793151"/>
          </a:xfrm>
          <a:prstGeom prst="rect">
            <a:avLst/>
          </a:prstGeom>
          <a:solidFill>
            <a:schemeClr val="bg1"/>
          </a:solidFill>
          <a:ln>
            <a:solidFill>
              <a:srgbClr val="E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9700" indent="-1143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Our analysis implies a share price of $20.63, based on a $939M Enterprise Value and $790M Equity Value with 38.3M shares outstanding. This is above the current market price, indicating the stock is undervalued.</a:t>
            </a:r>
          </a:p>
          <a:p>
            <a:pPr marL="139700" indent="-1143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The valuation blends DCF (70%) and trading multiples (30%), reinforcing long-term intrinsic value.</a:t>
            </a:r>
          </a:p>
          <a:p>
            <a:pPr marL="139700" indent="-1143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This undervaluation supports the case for a $75M buyback as a value-accretive strategy.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8AF426-0C99-F538-B5C3-0B1307E2A4C3}"/>
              </a:ext>
            </a:extLst>
          </p:cNvPr>
          <p:cNvSpPr/>
          <p:nvPr/>
        </p:nvSpPr>
        <p:spPr>
          <a:xfrm>
            <a:off x="2362200" y="3570261"/>
            <a:ext cx="9397999" cy="990599"/>
          </a:xfrm>
          <a:prstGeom prst="rect">
            <a:avLst/>
          </a:prstGeom>
          <a:solidFill>
            <a:schemeClr val="bg1"/>
          </a:solidFill>
          <a:ln>
            <a:solidFill>
              <a:srgbClr val="E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9700" indent="-1143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The $75M repurchase is fully fundable using AG’s $86M cash balance without impacting operations.</a:t>
            </a:r>
          </a:p>
          <a:p>
            <a:pPr marL="139700" indent="-1143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tx1"/>
                </a:solidFill>
              </a:rPr>
              <a:t>AG continues to generate strong operating cash flows, providing room for further reinvestment and debt service.</a:t>
            </a:r>
          </a:p>
          <a:p>
            <a:pPr marL="139700" marR="0" lvl="0" indent="-114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1200">
                <a:solidFill>
                  <a:schemeClr val="tx1"/>
                </a:solidFill>
              </a:rPr>
              <a:t>With net debt of only $149M, the company maintains a healthy capital structure post-buyback.</a:t>
            </a:r>
          </a:p>
          <a:p>
            <a:pPr marL="139700" marR="0" lvl="0" indent="-114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1200">
                <a:solidFill>
                  <a:schemeClr val="tx1"/>
                </a:solidFill>
              </a:rPr>
              <a:t>The program is limited in size (~9.5% of equity value) and therefore does not create financial strain or over-leverage.</a:t>
            </a:r>
          </a:p>
          <a:p>
            <a:pPr marL="139700" marR="0" lvl="0" indent="-114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1200">
                <a:solidFill>
                  <a:schemeClr val="tx1"/>
                </a:solidFill>
              </a:rPr>
              <a:t>It is both operationally and financially viable, with minimal risk to liquidity or strategic flexibility.</a:t>
            </a:r>
          </a:p>
        </p:txBody>
      </p:sp>
      <p:pic>
        <p:nvPicPr>
          <p:cNvPr id="18" name="Graphic 17" descr="Link outline">
            <a:extLst>
              <a:ext uri="{FF2B5EF4-FFF2-40B4-BE49-F238E27FC236}">
                <a16:creationId xmlns:a16="http://schemas.microsoft.com/office/drawing/2014/main" id="{D440B7EF-D3F2-1CC6-45ED-39B763A158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685" y="1704591"/>
            <a:ext cx="517515" cy="517515"/>
          </a:xfrm>
          <a:prstGeom prst="rect">
            <a:avLst/>
          </a:prstGeom>
        </p:spPr>
      </p:pic>
      <p:pic>
        <p:nvPicPr>
          <p:cNvPr id="19" name="Graphic 18" descr="Money outline">
            <a:extLst>
              <a:ext uri="{FF2B5EF4-FFF2-40B4-BE49-F238E27FC236}">
                <a16:creationId xmlns:a16="http://schemas.microsoft.com/office/drawing/2014/main" id="{BCD42D4E-B0E9-68FD-632B-0A2A30E0F9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5423" y="2766021"/>
            <a:ext cx="534547" cy="534547"/>
          </a:xfrm>
          <a:prstGeom prst="rect">
            <a:avLst/>
          </a:prstGeom>
        </p:spPr>
      </p:pic>
      <p:pic>
        <p:nvPicPr>
          <p:cNvPr id="20" name="Graphic 19" descr="Bullseye outline">
            <a:extLst>
              <a:ext uri="{FF2B5EF4-FFF2-40B4-BE49-F238E27FC236}">
                <a16:creationId xmlns:a16="http://schemas.microsoft.com/office/drawing/2014/main" id="{F7C0B7DA-91AD-8E75-4E6E-3BFAD6BB22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9424" y="3781546"/>
            <a:ext cx="536691" cy="53669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830FECC-144E-F95E-522B-70E0DFEEA512}"/>
              </a:ext>
            </a:extLst>
          </p:cNvPr>
          <p:cNvSpPr txBox="1"/>
          <p:nvPr/>
        </p:nvSpPr>
        <p:spPr>
          <a:xfrm>
            <a:off x="946115" y="1557019"/>
            <a:ext cx="1193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How Buying back share is a strategic advantage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1FB23D-126D-9BCE-3E95-E702E9768B6F}"/>
              </a:ext>
            </a:extLst>
          </p:cNvPr>
          <p:cNvSpPr txBox="1"/>
          <p:nvPr/>
        </p:nvSpPr>
        <p:spPr>
          <a:xfrm>
            <a:off x="946115" y="2755191"/>
            <a:ext cx="1132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How much is company worth?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B27E59-F2F4-90DF-CF4A-DCE11134DAEC}"/>
              </a:ext>
            </a:extLst>
          </p:cNvPr>
          <p:cNvSpPr txBox="1"/>
          <p:nvPr/>
        </p:nvSpPr>
        <p:spPr>
          <a:xfrm>
            <a:off x="867147" y="3711894"/>
            <a:ext cx="1288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How feasible is</a:t>
            </a:r>
          </a:p>
          <a:p>
            <a:r>
              <a:rPr lang="en-US" sz="1200" b="1"/>
              <a:t>Share buy back option?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B6488F8-80B9-DF18-8A24-A72A569EF711}"/>
              </a:ext>
            </a:extLst>
          </p:cNvPr>
          <p:cNvSpPr/>
          <p:nvPr/>
        </p:nvSpPr>
        <p:spPr>
          <a:xfrm>
            <a:off x="431803" y="5455482"/>
            <a:ext cx="11328524" cy="786083"/>
          </a:xfrm>
          <a:prstGeom prst="rect">
            <a:avLst/>
          </a:prstGeom>
          <a:solidFill>
            <a:srgbClr val="E2000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Management should proceed with the $75M share repurchase to unlock undervalued equity and deliver long-term shareholder returns</a:t>
            </a:r>
            <a:endParaRPr lang="en-IN" sz="1600" b="1">
              <a:latin typeface="Arial (Body)"/>
            </a:endParaRPr>
          </a:p>
        </p:txBody>
      </p:sp>
    </p:spTree>
    <p:extLst>
      <p:ext uri="{BB962C8B-B14F-4D97-AF65-F5344CB8AC3E}">
        <p14:creationId xmlns:p14="http://schemas.microsoft.com/office/powerpoint/2010/main" val="307896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58AB2-16DF-8BDD-BDEB-514A7607B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3D29199-28E4-7B0C-9C36-D04D98BE922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48282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3D29199-28E4-7B0C-9C36-D04D98BE92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5188C3-4D5C-1249-0C8C-59CE57AB9D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en-IN" b="1"/>
              <a:t>Thank You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11DA2D-594D-E96F-B0E3-BC696426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98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EBAC06A3-0AE6-78B3-FFF4-E2EC969BE84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263527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BAC06A3-0AE6-78B3-FFF4-E2EC969BE8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AF2A483-3467-A5A1-C102-760459E552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en-IN" b="1"/>
              <a:t>Executive Summary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FC0047-A7FF-DC3B-2C6F-1E1E797EF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581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C6847EE-2673-1C1E-0A6C-C0F96E330E1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1432396"/>
              </p:ext>
            </p:extLst>
          </p:nvPr>
        </p:nvGraphicFramePr>
        <p:xfrm>
          <a:off x="1144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6847EE-2673-1C1E-0A6C-C0F96E330E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platzhalter 1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431924" y="237330"/>
            <a:ext cx="11328400" cy="769865"/>
          </a:xfrm>
        </p:spPr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Executive Summary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D1262D-0C27-2962-0A63-5C0445A1A720}"/>
              </a:ext>
            </a:extLst>
          </p:cNvPr>
          <p:cNvSpPr/>
          <p:nvPr/>
        </p:nvSpPr>
        <p:spPr>
          <a:xfrm>
            <a:off x="431801" y="2976377"/>
            <a:ext cx="3481868" cy="3332348"/>
          </a:xfrm>
          <a:prstGeom prst="rect">
            <a:avLst/>
          </a:prstGeom>
          <a:noFill/>
          <a:ln w="19050">
            <a:solidFill>
              <a:srgbClr val="E2000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Valuation was performed using a DCF model (70% weight) and comparable company multiples (30% weight).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A sensitivity analysis around key inputs such as growth rate and WACC confirmed robustness.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The valuation results in an implied share price of $20.63, significantly above the current trading price, confirming the shares are undervalued and the buyback is value-accretive.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E8C33-EBC3-FFF1-771B-EFB8D8FCEBA0}"/>
              </a:ext>
            </a:extLst>
          </p:cNvPr>
          <p:cNvSpPr/>
          <p:nvPr/>
        </p:nvSpPr>
        <p:spPr>
          <a:xfrm>
            <a:off x="431800" y="1524000"/>
            <a:ext cx="11328524" cy="5443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Management should move forward with the $75M share buyback.</a:t>
            </a:r>
            <a:endParaRPr lang="en-IN">
              <a:latin typeface="Arial (Body)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8FC7E6-466E-EF17-81ED-D583F03DA2CF}"/>
              </a:ext>
            </a:extLst>
          </p:cNvPr>
          <p:cNvSpPr/>
          <p:nvPr/>
        </p:nvSpPr>
        <p:spPr>
          <a:xfrm>
            <a:off x="431800" y="2368081"/>
            <a:ext cx="3481868" cy="44597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Arial (Body)"/>
              </a:rPr>
              <a:t>Financial value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E4B1E-9EA3-D9C3-EBF6-28034DDB0B59}"/>
              </a:ext>
            </a:extLst>
          </p:cNvPr>
          <p:cNvSpPr/>
          <p:nvPr/>
        </p:nvSpPr>
        <p:spPr>
          <a:xfrm>
            <a:off x="8263858" y="2369015"/>
            <a:ext cx="3496343" cy="44597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Arial (Body)"/>
              </a:rPr>
              <a:t>Repurchase feasibility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628B52-656B-4FBA-1486-A0DBF69AA1C9}"/>
              </a:ext>
            </a:extLst>
          </p:cNvPr>
          <p:cNvSpPr/>
          <p:nvPr/>
        </p:nvSpPr>
        <p:spPr>
          <a:xfrm>
            <a:off x="4355066" y="2369015"/>
            <a:ext cx="3481868" cy="44597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Arial (Body)"/>
              </a:rPr>
              <a:t>Strategic fit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03AC07-D436-E888-7023-138D7A5A3D06}"/>
              </a:ext>
            </a:extLst>
          </p:cNvPr>
          <p:cNvSpPr/>
          <p:nvPr/>
        </p:nvSpPr>
        <p:spPr>
          <a:xfrm>
            <a:off x="4355066" y="2976377"/>
            <a:ext cx="3481868" cy="3332348"/>
          </a:xfrm>
          <a:prstGeom prst="rect">
            <a:avLst/>
          </a:prstGeom>
          <a:noFill/>
          <a:ln w="19050">
            <a:solidFill>
              <a:srgbClr val="E2000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The buyback serves as a strong market signal, affirming management’s belief in the firm’s undervaluation and reinforcing commitment to shareholder value creation.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It also positions AG defensively in light of potential activist pressures.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SWOT analysis highlights strengths like brand recognition and stable cash flows.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B4A6215-B9A6-F108-AB71-759C187581F8}"/>
              </a:ext>
            </a:extLst>
          </p:cNvPr>
          <p:cNvSpPr/>
          <p:nvPr/>
        </p:nvSpPr>
        <p:spPr>
          <a:xfrm>
            <a:off x="8263858" y="2976377"/>
            <a:ext cx="3481868" cy="3332348"/>
          </a:xfrm>
          <a:prstGeom prst="rect">
            <a:avLst/>
          </a:prstGeom>
          <a:noFill/>
          <a:ln w="19050">
            <a:solidFill>
              <a:srgbClr val="E2000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The proposed $75M buyback can be comfortably funded from AG’s $86M cash reserves without affecting operations. 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With net debt at $149M and consistent operating cash flows, the transaction preserves a healthy capital structure.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IN" sz="1600">
                <a:solidFill>
                  <a:schemeClr val="tx1"/>
                </a:solidFill>
              </a:rPr>
              <a:t>Representing just ~9.5% of equity value, the buyback poses minimal financial risk while maintaining operational flexibility.</a:t>
            </a:r>
          </a:p>
        </p:txBody>
      </p:sp>
    </p:spTree>
    <p:extLst>
      <p:ext uri="{BB962C8B-B14F-4D97-AF65-F5344CB8AC3E}">
        <p14:creationId xmlns:p14="http://schemas.microsoft.com/office/powerpoint/2010/main" val="3536058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0D413-7565-071B-61B9-68AFC158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B94FED67-3DB7-E81E-19D6-B09F615F78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9382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4FED67-3DB7-E81E-19D6-B09F615F78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17627D2-D9A7-B83E-5A45-576E8C3D39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en-IN" b="1"/>
              <a:t>Industry and Company Analysis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F459C-3964-3209-6334-9883D84F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30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A7EE2-14D5-5E39-CDA5-AED502339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787BE47-6999-244F-09A3-34AED645E3E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2" imgW="425" imgH="424" progId="TCLayout.ActiveDocument.1">
                  <p:embed/>
                </p:oleObj>
              </mc:Choice>
              <mc:Fallback>
                <p:oleObj name="think-cell Slide" r:id="rId52" imgW="425" imgH="42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787BE47-6999-244F-09A3-34AED645E3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1144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DD3C33F-B433-54F9-B143-5CF5E10F3C67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431924" y="237330"/>
            <a:ext cx="11328400" cy="769865"/>
          </a:xfrm>
        </p:spPr>
        <p:txBody>
          <a:bodyPr/>
          <a:lstStyle/>
          <a:p>
            <a:r>
              <a:rPr lang="de-DE">
                <a:solidFill>
                  <a:srgbClr val="FF2600"/>
                </a:solidFill>
              </a:rPr>
              <a:t>American Greetings </a:t>
            </a:r>
            <a:r>
              <a:rPr lang="de-DE"/>
              <a:t>| Company Profile 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9DEB9E1F-89E6-A95A-499C-998C6CA34971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0572B3-18DF-7720-C28D-8AC5EEFE88E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72A213-4BF7-B0DA-FAC6-120BDEC0FF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1800" y="1111664"/>
            <a:ext cx="11219873" cy="612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600"/>
              <a:t>American Greetings is one of the largest greeting card companies in the world, known for its paper greeting cards, digital greetings, party supplies, and gift wrap.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770A7C-9E1B-C795-C4C3-D05343F2A9F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31800" y="1921701"/>
            <a:ext cx="5110018" cy="224676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Founded:</a:t>
            </a:r>
            <a:r>
              <a:rPr lang="en-IN" sz="1400"/>
              <a:t> 1906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Headquarters:</a:t>
            </a:r>
            <a:r>
              <a:rPr lang="en-IN" sz="1400"/>
              <a:t> Westlake, Ohio, USA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Ownership:</a:t>
            </a:r>
            <a:r>
              <a:rPr lang="en-IN" sz="1400"/>
              <a:t> Privately held (went private in 2013 under the Weiss Family)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Industry:</a:t>
            </a:r>
            <a:r>
              <a:rPr lang="en-IN" sz="1400"/>
              <a:t> Greeting Cards &amp; Social Expressions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Products:</a:t>
            </a:r>
            <a:r>
              <a:rPr lang="en-IN" sz="1400"/>
              <a:t> Greeting cards, gift wrap, party supplies, digital e-cards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Global Presence:</a:t>
            </a:r>
            <a:r>
              <a:rPr lang="en-IN" sz="1400"/>
              <a:t> Products available in </a:t>
            </a:r>
            <a:r>
              <a:rPr lang="en-IN" sz="1400" b="1"/>
              <a:t>125,000+ retail stores worldwide</a:t>
            </a:r>
            <a:endParaRPr lang="en-IN" sz="1400"/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Employees:</a:t>
            </a:r>
            <a:r>
              <a:rPr lang="en-IN" sz="1400"/>
              <a:t> Estimated </a:t>
            </a:r>
            <a:r>
              <a:rPr lang="en-IN" sz="1400" b="1"/>
              <a:t>10,000+</a:t>
            </a:r>
            <a:endParaRPr lang="en-IN" sz="1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3D8D92-6177-FBE4-F5D8-57AE84D06B2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568587" y="1580869"/>
            <a:ext cx="2171166" cy="3733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IN" b="1">
                <a:solidFill>
                  <a:schemeClr val="bg1"/>
                </a:solidFill>
              </a:rPr>
              <a:t>Product Portfolio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A41649-50F3-93E5-FF91-EF9605E170D0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6844177" y="1993927"/>
            <a:ext cx="0" cy="222064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131F6BC-F6F1-E3A7-960D-1D05F231736B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8007988" y="1993927"/>
            <a:ext cx="0" cy="2213316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F2AAE4-689A-57D9-308E-2232DEE94D19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9339934" y="1993927"/>
            <a:ext cx="1" cy="222064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C15195C-824D-5DD9-AA15-9973AE5917FB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10400922" y="2006026"/>
            <a:ext cx="0" cy="2208544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887204B-BF06-DD08-AB92-C454AF45F32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577565" y="1993927"/>
            <a:ext cx="1440885" cy="515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3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Traditional Greeting Cards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6D2F11-2C9A-B639-D6E8-69D359F919E5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6885689" y="1938717"/>
            <a:ext cx="1177011" cy="735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3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Digital &amp; Personalized Greetings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87704C-68D5-EF12-57BB-DE96139DE1C7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10400922" y="1953113"/>
            <a:ext cx="1341554" cy="515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3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Licensed &amp; Collaborations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FC60C8-D86A-C0DF-79A8-876F692F59B6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324064" y="1953113"/>
            <a:ext cx="1440885" cy="515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3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Stationery &amp; Keepsakes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19D752-0C50-6607-FBF7-1287CECA7D56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7975183" y="1953113"/>
            <a:ext cx="1561689" cy="515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3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Gift Packaging &amp; Party Supplies</a:t>
            </a:r>
          </a:p>
        </p:txBody>
      </p:sp>
      <p:pic>
        <p:nvPicPr>
          <p:cNvPr id="2052" name="Picture 4" descr="Create Custom Greeting Cards Online | Creatacard™ Card Maker | American  Greetings">
            <a:extLst>
              <a:ext uri="{FF2B5EF4-FFF2-40B4-BE49-F238E27FC236}">
                <a16:creationId xmlns:a16="http://schemas.microsoft.com/office/drawing/2014/main" id="{D381BC22-1DBA-6BCC-7F81-5F9C1DDD93A0}"/>
              </a:ext>
            </a:extLst>
          </p:cNvPr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790" y="2672716"/>
            <a:ext cx="1322286" cy="153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38 Free Greeting Card transparent PNG images">
            <a:extLst>
              <a:ext uri="{FF2B5EF4-FFF2-40B4-BE49-F238E27FC236}">
                <a16:creationId xmlns:a16="http://schemas.microsoft.com/office/drawing/2014/main" id="{72186B83-F798-FA28-D6CA-11B1A10E3446}"/>
              </a:ext>
            </a:extLst>
          </p:cNvPr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971" y="2642175"/>
            <a:ext cx="935066" cy="152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merican Greetings Reversible Birthday Wrapping Paper Stars Dots and  Balloons (Pack of 3, 120 sq.ft) : Amazon.de: Home &amp; Kitchen">
            <a:extLst>
              <a:ext uri="{FF2B5EF4-FFF2-40B4-BE49-F238E27FC236}">
                <a16:creationId xmlns:a16="http://schemas.microsoft.com/office/drawing/2014/main" id="{B247CA3A-BC09-8E0B-27F2-A750FDB55A78}"/>
              </a:ext>
            </a:extLst>
          </p:cNvPr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773" y="2716195"/>
            <a:ext cx="1013338" cy="145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ersonalized Stationery for Men from American Stationery">
            <a:extLst>
              <a:ext uri="{FF2B5EF4-FFF2-40B4-BE49-F238E27FC236}">
                <a16:creationId xmlns:a16="http://schemas.microsoft.com/office/drawing/2014/main" id="{DEFD900C-258F-8194-5131-E7C86781CF14}"/>
              </a:ext>
            </a:extLst>
          </p:cNvPr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775" y="2570163"/>
            <a:ext cx="951078" cy="159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Marvel Studios Logo Transparent PNG Images - Free Transparent PNG Logos">
            <a:extLst>
              <a:ext uri="{FF2B5EF4-FFF2-40B4-BE49-F238E27FC236}">
                <a16:creationId xmlns:a16="http://schemas.microsoft.com/office/drawing/2014/main" id="{D2BE5DAC-C48E-4BC5-A81B-81928F3A44B1}"/>
              </a:ext>
            </a:extLst>
          </p:cNvPr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182" y="3623725"/>
            <a:ext cx="1195291" cy="54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>
            <a:extLst>
              <a:ext uri="{FF2B5EF4-FFF2-40B4-BE49-F238E27FC236}">
                <a16:creationId xmlns:a16="http://schemas.microsoft.com/office/drawing/2014/main" id="{1741863D-C492-1DF4-8094-77B546CDEDF3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726" y="3131305"/>
            <a:ext cx="1195281" cy="44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Warner Bros. Television | Logo Timeline Wiki | Fandom">
            <a:extLst>
              <a:ext uri="{FF2B5EF4-FFF2-40B4-BE49-F238E27FC236}">
                <a16:creationId xmlns:a16="http://schemas.microsoft.com/office/drawing/2014/main" id="{454538FA-A307-D112-99ED-3156360A2E9C}"/>
              </a:ext>
            </a:extLst>
          </p:cNvPr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074" y="2457949"/>
            <a:ext cx="841002" cy="74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ectangle 2">
            <a:extLst>
              <a:ext uri="{FF2B5EF4-FFF2-40B4-BE49-F238E27FC236}">
                <a16:creationId xmlns:a16="http://schemas.microsoft.com/office/drawing/2014/main" id="{A7BAF006-26B7-1196-5BA8-E402C2796C31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2747997" y="5256347"/>
            <a:ext cx="1692000" cy="192596"/>
          </a:xfrm>
          <a:prstGeom prst="rect">
            <a:avLst/>
          </a:prstGeom>
          <a:solidFill>
            <a:srgbClr val="F6A89B"/>
          </a:solidFill>
          <a:ln>
            <a:solidFill>
              <a:srgbClr val="F6A8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61" name="Rectangle 4">
            <a:extLst>
              <a:ext uri="{FF2B5EF4-FFF2-40B4-BE49-F238E27FC236}">
                <a16:creationId xmlns:a16="http://schemas.microsoft.com/office/drawing/2014/main" id="{9897C141-AE5A-F58E-E39E-6ECE5473B8D7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4432942" y="5256347"/>
            <a:ext cx="1692000" cy="192596"/>
          </a:xfrm>
          <a:prstGeom prst="rect">
            <a:avLst/>
          </a:prstGeom>
          <a:solidFill>
            <a:srgbClr val="FF6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63" name="Rectangle 5">
            <a:extLst>
              <a:ext uri="{FF2B5EF4-FFF2-40B4-BE49-F238E27FC236}">
                <a16:creationId xmlns:a16="http://schemas.microsoft.com/office/drawing/2014/main" id="{2721942E-8B1E-9095-CAC9-79467E97ACCF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6103342" y="5256347"/>
            <a:ext cx="1692000" cy="192596"/>
          </a:xfrm>
          <a:prstGeom prst="rect">
            <a:avLst/>
          </a:prstGeom>
          <a:solidFill>
            <a:srgbClr val="FF4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65" name="Rectangle 6">
            <a:extLst>
              <a:ext uri="{FF2B5EF4-FFF2-40B4-BE49-F238E27FC236}">
                <a16:creationId xmlns:a16="http://schemas.microsoft.com/office/drawing/2014/main" id="{77605DFE-F521-9E3E-F005-959329CEB763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7786442" y="5256347"/>
            <a:ext cx="1692000" cy="1925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69" name="Rectangle 6">
            <a:extLst>
              <a:ext uri="{FF2B5EF4-FFF2-40B4-BE49-F238E27FC236}">
                <a16:creationId xmlns:a16="http://schemas.microsoft.com/office/drawing/2014/main" id="{07E6ACFF-6966-1C63-E73B-C1CEAF101813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9412399" y="5256347"/>
            <a:ext cx="1692000" cy="19259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71" name="Rectangle 2">
            <a:extLst>
              <a:ext uri="{FF2B5EF4-FFF2-40B4-BE49-F238E27FC236}">
                <a16:creationId xmlns:a16="http://schemas.microsoft.com/office/drawing/2014/main" id="{863EAC20-D571-6D6F-20D9-2FBEFF7047B6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1055997" y="5256347"/>
            <a:ext cx="1692000" cy="192596"/>
          </a:xfrm>
          <a:prstGeom prst="rect">
            <a:avLst/>
          </a:prstGeom>
          <a:solidFill>
            <a:srgbClr val="F3C0C4"/>
          </a:solidFill>
          <a:ln>
            <a:solidFill>
              <a:srgbClr val="F6A8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73" name="직선 연결선 1373">
            <a:extLst>
              <a:ext uri="{FF2B5EF4-FFF2-40B4-BE49-F238E27FC236}">
                <a16:creationId xmlns:a16="http://schemas.microsoft.com/office/drawing/2014/main" id="{F46BC95A-E9A5-0DC8-D76B-38B971A82294}"/>
              </a:ext>
            </a:extLst>
          </p:cNvPr>
          <p:cNvCxnSpPr>
            <a:cxnSpLocks/>
          </p:cNvCxnSpPr>
          <p:nvPr>
            <p:custDataLst>
              <p:tags r:id="rId30"/>
            </p:custDataLst>
          </p:nvPr>
        </p:nvCxnSpPr>
        <p:spPr>
          <a:xfrm>
            <a:off x="1624189" y="5348571"/>
            <a:ext cx="0" cy="525756"/>
          </a:xfrm>
          <a:prstGeom prst="line">
            <a:avLst/>
          </a:prstGeom>
          <a:ln w="19050">
            <a:solidFill>
              <a:srgbClr val="F3C0C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0" name="TextBox 2089">
            <a:extLst>
              <a:ext uri="{FF2B5EF4-FFF2-40B4-BE49-F238E27FC236}">
                <a16:creationId xmlns:a16="http://schemas.microsoft.com/office/drawing/2014/main" id="{509BC47A-5686-2D5F-B05F-2E1FF4C674C8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886267" y="5969358"/>
            <a:ext cx="1254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rgbClr val="F3C0C4"/>
                </a:solidFill>
              </a:rPr>
              <a:t>1906</a:t>
            </a:r>
            <a:endParaRPr lang="ko-KR" altLang="en-US" b="1">
              <a:solidFill>
                <a:srgbClr val="F3C0C4"/>
              </a:solidFill>
            </a:endParaRPr>
          </a:p>
        </p:txBody>
      </p:sp>
      <p:sp>
        <p:nvSpPr>
          <p:cNvPr id="2111" name="TextBox 2110">
            <a:extLst>
              <a:ext uri="{FF2B5EF4-FFF2-40B4-BE49-F238E27FC236}">
                <a16:creationId xmlns:a16="http://schemas.microsoft.com/office/drawing/2014/main" id="{7584B927-A3EB-691A-AC5F-23C3D1C23B74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1055997" y="4536952"/>
            <a:ext cx="1657560" cy="68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200" b="1"/>
              <a:t>F</a:t>
            </a:r>
            <a:r>
              <a:rPr lang="en-IN" sz="1200"/>
              <a:t>ounded by Jacob Sapirstein in Cleveland, Ohio.</a:t>
            </a:r>
          </a:p>
        </p:txBody>
      </p:sp>
      <p:cxnSp>
        <p:nvCxnSpPr>
          <p:cNvPr id="2112" name="직선 연결선 1373">
            <a:extLst>
              <a:ext uri="{FF2B5EF4-FFF2-40B4-BE49-F238E27FC236}">
                <a16:creationId xmlns:a16="http://schemas.microsoft.com/office/drawing/2014/main" id="{EB6B0A7D-D166-CD4A-8DD8-2807078FF07D}"/>
              </a:ext>
            </a:extLst>
          </p:cNvPr>
          <p:cNvCxnSpPr>
            <a:cxnSpLocks/>
          </p:cNvCxnSpPr>
          <p:nvPr>
            <p:custDataLst>
              <p:tags r:id="rId33"/>
            </p:custDataLst>
          </p:nvPr>
        </p:nvCxnSpPr>
        <p:spPr>
          <a:xfrm flipV="1">
            <a:off x="3189752" y="4832415"/>
            <a:ext cx="0" cy="516156"/>
          </a:xfrm>
          <a:prstGeom prst="line">
            <a:avLst/>
          </a:prstGeom>
          <a:ln w="19050">
            <a:solidFill>
              <a:srgbClr val="F6A89B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5" name="TextBox 2114">
            <a:extLst>
              <a:ext uri="{FF2B5EF4-FFF2-40B4-BE49-F238E27FC236}">
                <a16:creationId xmlns:a16="http://schemas.microsoft.com/office/drawing/2014/main" id="{4308D0EF-E270-65C4-6C25-A4801267D02F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2514512" y="4463083"/>
            <a:ext cx="1254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rgbClr val="F6A89B"/>
                </a:solidFill>
              </a:rPr>
              <a:t>1952</a:t>
            </a:r>
            <a:endParaRPr lang="ko-KR" altLang="en-US" b="1">
              <a:solidFill>
                <a:srgbClr val="F6A89B"/>
              </a:solidFill>
            </a:endParaRPr>
          </a:p>
        </p:txBody>
      </p:sp>
      <p:sp>
        <p:nvSpPr>
          <p:cNvPr id="2117" name="TextBox 2116">
            <a:extLst>
              <a:ext uri="{FF2B5EF4-FFF2-40B4-BE49-F238E27FC236}">
                <a16:creationId xmlns:a16="http://schemas.microsoft.com/office/drawing/2014/main" id="{920BEB19-BD0A-4F73-BD38-86F4430D053A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2434861" y="5588899"/>
            <a:ext cx="1509781" cy="68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200"/>
              <a:t>Goes public on the New York Stock Exchange (NYSE).</a:t>
            </a:r>
            <a:endParaRPr lang="en-IN" sz="1600"/>
          </a:p>
        </p:txBody>
      </p:sp>
      <p:cxnSp>
        <p:nvCxnSpPr>
          <p:cNvPr id="2118" name="직선 연결선 1373">
            <a:extLst>
              <a:ext uri="{FF2B5EF4-FFF2-40B4-BE49-F238E27FC236}">
                <a16:creationId xmlns:a16="http://schemas.microsoft.com/office/drawing/2014/main" id="{2D959763-B547-35C0-D406-B642667876E1}"/>
              </a:ext>
            </a:extLst>
          </p:cNvPr>
          <p:cNvCxnSpPr>
            <a:cxnSpLocks/>
            <a:endCxn id="2122" idx="0"/>
          </p:cNvCxnSpPr>
          <p:nvPr>
            <p:custDataLst>
              <p:tags r:id="rId36"/>
            </p:custDataLst>
          </p:nvPr>
        </p:nvCxnSpPr>
        <p:spPr>
          <a:xfrm>
            <a:off x="4690061" y="5476170"/>
            <a:ext cx="0" cy="540920"/>
          </a:xfrm>
          <a:prstGeom prst="line">
            <a:avLst/>
          </a:prstGeom>
          <a:ln w="19050">
            <a:solidFill>
              <a:srgbClr val="FF6E6A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2" name="TextBox 2121">
            <a:extLst>
              <a:ext uri="{FF2B5EF4-FFF2-40B4-BE49-F238E27FC236}">
                <a16:creationId xmlns:a16="http://schemas.microsoft.com/office/drawing/2014/main" id="{D9BE43CE-F013-E966-2C42-1FFC69491008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3911131" y="6017090"/>
            <a:ext cx="1557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rgbClr val="FF6E6A"/>
                </a:solidFill>
              </a:rPr>
              <a:t>1980-90s</a:t>
            </a:r>
            <a:endParaRPr lang="ko-KR" altLang="en-US" b="1">
              <a:solidFill>
                <a:srgbClr val="FF6E6A"/>
              </a:solidFill>
            </a:endParaRPr>
          </a:p>
        </p:txBody>
      </p:sp>
      <p:sp>
        <p:nvSpPr>
          <p:cNvPr id="2123" name="TextBox 2122">
            <a:extLst>
              <a:ext uri="{FF2B5EF4-FFF2-40B4-BE49-F238E27FC236}">
                <a16:creationId xmlns:a16="http://schemas.microsoft.com/office/drawing/2014/main" id="{12EB8F41-6164-D9DE-C127-CF2C742E691C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3588856" y="4532253"/>
            <a:ext cx="2478234" cy="68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200"/>
              <a:t>Expands through acquisitions, including Carlton Cards and Gibson Greetings.</a:t>
            </a:r>
            <a:endParaRPr lang="en-IN" sz="1600"/>
          </a:p>
        </p:txBody>
      </p:sp>
      <p:cxnSp>
        <p:nvCxnSpPr>
          <p:cNvPr id="2128" name="직선 연결선 1373">
            <a:extLst>
              <a:ext uri="{FF2B5EF4-FFF2-40B4-BE49-F238E27FC236}">
                <a16:creationId xmlns:a16="http://schemas.microsoft.com/office/drawing/2014/main" id="{E0C56DB7-C71B-F5A0-99A1-A1AF359A5F30}"/>
              </a:ext>
            </a:extLst>
          </p:cNvPr>
          <p:cNvCxnSpPr>
            <a:cxnSpLocks/>
          </p:cNvCxnSpPr>
          <p:nvPr>
            <p:custDataLst>
              <p:tags r:id="rId39"/>
            </p:custDataLst>
          </p:nvPr>
        </p:nvCxnSpPr>
        <p:spPr>
          <a:xfrm flipV="1">
            <a:off x="6274737" y="4912581"/>
            <a:ext cx="0" cy="339692"/>
          </a:xfrm>
          <a:prstGeom prst="line">
            <a:avLst/>
          </a:prstGeom>
          <a:ln w="19050">
            <a:solidFill>
              <a:srgbClr val="FF4939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0" name="TextBox 2129">
            <a:extLst>
              <a:ext uri="{FF2B5EF4-FFF2-40B4-BE49-F238E27FC236}">
                <a16:creationId xmlns:a16="http://schemas.microsoft.com/office/drawing/2014/main" id="{FAF17A5A-4F46-95DF-820A-1CC566D0B279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5653777" y="4511576"/>
            <a:ext cx="1254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rgbClr val="FF4939"/>
                </a:solidFill>
              </a:rPr>
              <a:t>1999</a:t>
            </a:r>
            <a:endParaRPr lang="ko-KR" altLang="en-US" b="1">
              <a:solidFill>
                <a:srgbClr val="FF4939"/>
              </a:solidFill>
            </a:endParaRPr>
          </a:p>
        </p:txBody>
      </p:sp>
      <p:sp>
        <p:nvSpPr>
          <p:cNvPr id="2131" name="TextBox 2130">
            <a:extLst>
              <a:ext uri="{FF2B5EF4-FFF2-40B4-BE49-F238E27FC236}">
                <a16:creationId xmlns:a16="http://schemas.microsoft.com/office/drawing/2014/main" id="{423A4644-1C1B-2054-7E5D-99AE77175B2E}"/>
              </a:ext>
            </a:extLst>
          </p:cNvPr>
          <p:cNvSpPr txBox="1"/>
          <p:nvPr>
            <p:custDataLst>
              <p:tags r:id="rId41"/>
            </p:custDataLst>
          </p:nvPr>
        </p:nvSpPr>
        <p:spPr>
          <a:xfrm>
            <a:off x="5391624" y="5511132"/>
            <a:ext cx="2069178" cy="88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200"/>
              <a:t>Launches</a:t>
            </a:r>
            <a:r>
              <a:rPr lang="en-IN" sz="1200" b="1"/>
              <a:t> AmericanGreetings.com, </a:t>
            </a:r>
            <a:r>
              <a:rPr lang="en-IN" sz="1200"/>
              <a:t>entering the digital e-card market.</a:t>
            </a:r>
          </a:p>
        </p:txBody>
      </p:sp>
      <p:cxnSp>
        <p:nvCxnSpPr>
          <p:cNvPr id="2132" name="직선 연결선 1373">
            <a:extLst>
              <a:ext uri="{FF2B5EF4-FFF2-40B4-BE49-F238E27FC236}">
                <a16:creationId xmlns:a16="http://schemas.microsoft.com/office/drawing/2014/main" id="{B077494D-063B-49CA-F981-746A24D1D5D3}"/>
              </a:ext>
            </a:extLst>
          </p:cNvPr>
          <p:cNvCxnSpPr>
            <a:cxnSpLocks/>
          </p:cNvCxnSpPr>
          <p:nvPr>
            <p:custDataLst>
              <p:tags r:id="rId42"/>
            </p:custDataLst>
          </p:nvPr>
        </p:nvCxnSpPr>
        <p:spPr>
          <a:xfrm flipH="1">
            <a:off x="7786442" y="5428438"/>
            <a:ext cx="8900" cy="503439"/>
          </a:xfrm>
          <a:prstGeom prst="line">
            <a:avLst/>
          </a:prstGeom>
          <a:ln w="19050">
            <a:solidFill>
              <a:srgbClr val="FF0000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4" name="TextBox 2133">
            <a:extLst>
              <a:ext uri="{FF2B5EF4-FFF2-40B4-BE49-F238E27FC236}">
                <a16:creationId xmlns:a16="http://schemas.microsoft.com/office/drawing/2014/main" id="{80047FDF-8DC6-9666-D161-BFD6BC869935}"/>
              </a:ext>
            </a:extLst>
          </p:cNvPr>
          <p:cNvSpPr txBox="1"/>
          <p:nvPr>
            <p:custDataLst>
              <p:tags r:id="rId43"/>
            </p:custDataLst>
          </p:nvPr>
        </p:nvSpPr>
        <p:spPr>
          <a:xfrm>
            <a:off x="7159356" y="6090190"/>
            <a:ext cx="1254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rgbClr val="FF0000"/>
                </a:solidFill>
              </a:rPr>
              <a:t>2013</a:t>
            </a:r>
            <a:endParaRPr lang="ko-KR" altLang="en-US" b="1">
              <a:solidFill>
                <a:srgbClr val="FF0000"/>
              </a:solidFill>
            </a:endParaRPr>
          </a:p>
        </p:txBody>
      </p:sp>
      <p:sp>
        <p:nvSpPr>
          <p:cNvPr id="2135" name="TextBox 2134">
            <a:extLst>
              <a:ext uri="{FF2B5EF4-FFF2-40B4-BE49-F238E27FC236}">
                <a16:creationId xmlns:a16="http://schemas.microsoft.com/office/drawing/2014/main" id="{68F75D45-6BB1-FC0C-6650-7A97CDEAE585}"/>
              </a:ext>
            </a:extLst>
          </p:cNvPr>
          <p:cNvSpPr txBox="1"/>
          <p:nvPr>
            <p:custDataLst>
              <p:tags r:id="rId44"/>
            </p:custDataLst>
          </p:nvPr>
        </p:nvSpPr>
        <p:spPr>
          <a:xfrm>
            <a:off x="6972989" y="4554278"/>
            <a:ext cx="1777346" cy="68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200"/>
              <a:t>Goes private after acquisition by the Weiss Family</a:t>
            </a:r>
          </a:p>
        </p:txBody>
      </p:sp>
      <p:cxnSp>
        <p:nvCxnSpPr>
          <p:cNvPr id="2136" name="직선 연결선 1373">
            <a:extLst>
              <a:ext uri="{FF2B5EF4-FFF2-40B4-BE49-F238E27FC236}">
                <a16:creationId xmlns:a16="http://schemas.microsoft.com/office/drawing/2014/main" id="{4014A3BD-4615-6A11-D984-B90D2835E8AF}"/>
              </a:ext>
            </a:extLst>
          </p:cNvPr>
          <p:cNvCxnSpPr>
            <a:cxnSpLocks/>
          </p:cNvCxnSpPr>
          <p:nvPr>
            <p:custDataLst>
              <p:tags r:id="rId45"/>
            </p:custDataLst>
          </p:nvPr>
        </p:nvCxnSpPr>
        <p:spPr>
          <a:xfrm flipV="1">
            <a:off x="9541266" y="4841162"/>
            <a:ext cx="0" cy="419858"/>
          </a:xfrm>
          <a:prstGeom prst="line">
            <a:avLst/>
          </a:prstGeom>
          <a:ln w="19050">
            <a:solidFill>
              <a:srgbClr val="C00000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8" name="TextBox 2137">
            <a:extLst>
              <a:ext uri="{FF2B5EF4-FFF2-40B4-BE49-F238E27FC236}">
                <a16:creationId xmlns:a16="http://schemas.microsoft.com/office/drawing/2014/main" id="{64C3B490-BFE7-E1C4-5E3F-ABCF9F8C5EE3}"/>
              </a:ext>
            </a:extLst>
          </p:cNvPr>
          <p:cNvSpPr txBox="1"/>
          <p:nvPr>
            <p:custDataLst>
              <p:tags r:id="rId46"/>
            </p:custDataLst>
          </p:nvPr>
        </p:nvSpPr>
        <p:spPr>
          <a:xfrm>
            <a:off x="8632442" y="4459895"/>
            <a:ext cx="184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>
                <a:solidFill>
                  <a:srgbClr val="C00000"/>
                </a:solidFill>
              </a:rPr>
              <a:t>2020s-Present</a:t>
            </a:r>
            <a:endParaRPr lang="ko-KR" altLang="en-US" b="1">
              <a:solidFill>
                <a:srgbClr val="C00000"/>
              </a:solidFill>
            </a:endParaRPr>
          </a:p>
        </p:txBody>
      </p:sp>
      <p:sp>
        <p:nvSpPr>
          <p:cNvPr id="2139" name="TextBox 2138">
            <a:extLst>
              <a:ext uri="{FF2B5EF4-FFF2-40B4-BE49-F238E27FC236}">
                <a16:creationId xmlns:a16="http://schemas.microsoft.com/office/drawing/2014/main" id="{05B82B44-DE50-1129-5AB7-494514945A04}"/>
              </a:ext>
            </a:extLst>
          </p:cNvPr>
          <p:cNvSpPr txBox="1"/>
          <p:nvPr>
            <p:custDataLst>
              <p:tags r:id="rId47"/>
            </p:custDataLst>
          </p:nvPr>
        </p:nvSpPr>
        <p:spPr>
          <a:xfrm>
            <a:off x="8750335" y="5565364"/>
            <a:ext cx="2131848" cy="68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IN" sz="1200"/>
              <a:t>Focuses on e-greetings, AI personalization, and sustainability.</a:t>
            </a:r>
          </a:p>
        </p:txBody>
      </p:sp>
      <p:cxnSp>
        <p:nvCxnSpPr>
          <p:cNvPr id="2142" name="Straight Connector 2141">
            <a:extLst>
              <a:ext uri="{FF2B5EF4-FFF2-40B4-BE49-F238E27FC236}">
                <a16:creationId xmlns:a16="http://schemas.microsoft.com/office/drawing/2014/main" id="{516467F6-2D5C-D115-27D8-992680472875}"/>
              </a:ext>
            </a:extLst>
          </p:cNvPr>
          <p:cNvCxnSpPr>
            <a:cxnSpLocks/>
          </p:cNvCxnSpPr>
          <p:nvPr>
            <p:custDataLst>
              <p:tags r:id="rId48"/>
            </p:custDataLst>
          </p:nvPr>
        </p:nvCxnSpPr>
        <p:spPr>
          <a:xfrm>
            <a:off x="411753" y="4305130"/>
            <a:ext cx="11310673" cy="39058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8" name="TextBox 2147">
            <a:extLst>
              <a:ext uri="{FF2B5EF4-FFF2-40B4-BE49-F238E27FC236}">
                <a16:creationId xmlns:a16="http://schemas.microsoft.com/office/drawing/2014/main" id="{BD310D52-C583-C494-9D29-7EE369AF199A}"/>
              </a:ext>
            </a:extLst>
          </p:cNvPr>
          <p:cNvSpPr txBox="1"/>
          <p:nvPr>
            <p:custDataLst>
              <p:tags r:id="rId49"/>
            </p:custDataLst>
          </p:nvPr>
        </p:nvSpPr>
        <p:spPr>
          <a:xfrm rot="16200000">
            <a:off x="-207468" y="5191750"/>
            <a:ext cx="1780027" cy="467051"/>
          </a:xfrm>
          <a:prstGeom prst="rect">
            <a:avLst/>
          </a:prstGeom>
          <a:solidFill>
            <a:srgbClr val="FF6E6A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IN" sz="2400" b="1">
                <a:solidFill>
                  <a:schemeClr val="bg1"/>
                </a:solidFill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1051041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008AB-C607-1D6E-2AEA-92E89D30F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hink-cell data - do not delete" hidden="1">
            <a:extLst>
              <a:ext uri="{FF2B5EF4-FFF2-40B4-BE49-F238E27FC236}">
                <a16:creationId xmlns:a16="http://schemas.microsoft.com/office/drawing/2014/main" id="{860C0220-886F-5342-2FE1-9A048BF7108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3237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1" imgW="425" imgH="424" progId="TCLayout.ActiveDocument.1">
                  <p:embed/>
                </p:oleObj>
              </mc:Choice>
              <mc:Fallback>
                <p:oleObj name="think-cell Slide" r:id="rId41" imgW="425" imgH="424" progId="TCLayout.ActiveDocument.1">
                  <p:embed/>
                  <p:pic>
                    <p:nvPicPr>
                      <p:cNvPr id="1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0C0220-886F-5342-2FE1-9A048BF710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4CB8C18-D0C8-81A7-489B-90C47FE6D5C5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2"/>
            </p:custDataLst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A53AA6-1EA7-14C2-9D9A-E43BCA5221D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277" name="Textplatzhalter 1">
            <a:extLst>
              <a:ext uri="{FF2B5EF4-FFF2-40B4-BE49-F238E27FC236}">
                <a16:creationId xmlns:a16="http://schemas.microsoft.com/office/drawing/2014/main" id="{A0D6557B-C774-EF40-2F3E-F4B2203CEE4B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431800" y="504825"/>
            <a:ext cx="11328400" cy="530079"/>
          </a:xfrm>
          <a:noFill/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Revenue </a:t>
            </a:r>
            <a:r>
              <a:rPr lang="de-DE" err="1">
                <a:solidFill>
                  <a:srgbClr val="FF0000"/>
                </a:solidFill>
              </a:rPr>
              <a:t>Insights</a:t>
            </a:r>
            <a:r>
              <a:rPr lang="de-DE">
                <a:solidFill>
                  <a:srgbClr val="FF0000"/>
                </a:solidFill>
              </a:rPr>
              <a:t> </a:t>
            </a:r>
            <a:r>
              <a:rPr lang="de-DE"/>
              <a:t>|</a:t>
            </a:r>
            <a:r>
              <a:rPr lang="en-IN"/>
              <a:t> Revenue Projections &amp; Product Distribution</a:t>
            </a:r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6F01027-8133-8206-7919-415BFD585878}"/>
              </a:ext>
            </a:extLst>
          </p:cNvPr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88038194"/>
              </p:ext>
            </p:extLst>
          </p:nvPr>
        </p:nvGraphicFramePr>
        <p:xfrm>
          <a:off x="407990" y="3897314"/>
          <a:ext cx="7212010" cy="2411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3"/>
          </a:graphicData>
        </a:graphic>
      </p:graphicFrame>
      <p:sp>
        <p:nvSpPr>
          <p:cNvPr id="287" name="Rechteck 19">
            <a:extLst>
              <a:ext uri="{FF2B5EF4-FFF2-40B4-BE49-F238E27FC236}">
                <a16:creationId xmlns:a16="http://schemas.microsoft.com/office/drawing/2014/main" id="{79792CEC-9332-76FD-ACC8-89163A6C4290}"/>
              </a:ext>
            </a:extLst>
          </p:cNvPr>
          <p:cNvSpPr>
            <a:spLocks/>
          </p:cNvSpPr>
          <p:nvPr/>
        </p:nvSpPr>
        <p:spPr>
          <a:xfrm>
            <a:off x="407989" y="1327947"/>
            <a:ext cx="4010026" cy="2334416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 sz="1400">
                <a:solidFill>
                  <a:schemeClr val="accent1"/>
                </a:solidFill>
                <a:sym typeface="Futura"/>
              </a:rPr>
              <a:t>Total USA Greeting Card Projected Sales</a:t>
            </a:r>
          </a:p>
        </p:txBody>
      </p:sp>
      <p:graphicFrame>
        <p:nvGraphicFramePr>
          <p:cNvPr id="731" name="Chart 730">
            <a:extLst>
              <a:ext uri="{FF2B5EF4-FFF2-40B4-BE49-F238E27FC236}">
                <a16:creationId xmlns:a16="http://schemas.microsoft.com/office/drawing/2014/main" id="{CAE5F292-8317-4EFC-741D-B5F8072EC157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545181006"/>
              </p:ext>
            </p:extLst>
          </p:nvPr>
        </p:nvGraphicFramePr>
        <p:xfrm>
          <a:off x="427038" y="2660650"/>
          <a:ext cx="4051300" cy="77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4"/>
          </a:graphicData>
        </a:graphic>
      </p:graphicFrame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FC2AE143-93C4-80FB-D7A9-A2C29C2B8CBC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685800" y="2187575"/>
            <a:ext cx="3532188" cy="158750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0" name="Text Placeholder 2">
            <a:extLst>
              <a:ext uri="{FF2B5EF4-FFF2-40B4-BE49-F238E27FC236}">
                <a16:creationId xmlns:a16="http://schemas.microsoft.com/office/drawing/2014/main" id="{4A309B4E-A84C-ADAD-EC24-D4611D982183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565150" y="3389313"/>
            <a:ext cx="2413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D0F23B2-25CD-4C8D-A4C8-89C220190E34}" type="datetime'''''''''''''2''''0''''0''''''''''5'''''''''''">
              <a:rPr lang="en-IN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2005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291" name="Text Placeholder 2">
            <a:extLst>
              <a:ext uri="{FF2B5EF4-FFF2-40B4-BE49-F238E27FC236}">
                <a16:creationId xmlns:a16="http://schemas.microsoft.com/office/drawing/2014/main" id="{BE8779BE-41FC-C9C2-5B73-106BCFE1815C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919163" y="3389313"/>
            <a:ext cx="2413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44E9D6F-893B-4DDC-A679-8576F4E8626D}" type="datetime'''2''''''''''''''''''''''''0''''''''''0''6'''''''''''''''''''">
              <a:rPr lang="en-IN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2006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292" name="Text Placeholder 2">
            <a:extLst>
              <a:ext uri="{FF2B5EF4-FFF2-40B4-BE49-F238E27FC236}">
                <a16:creationId xmlns:a16="http://schemas.microsoft.com/office/drawing/2014/main" id="{6825B6FE-A201-7DB7-F814-38272F92CAA9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1271588" y="3389313"/>
            <a:ext cx="2413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5D24B4F-69B3-4B8B-8958-FECBBD2B622D}" type="datetime'''''''''''''''''2''0''''''''''''''''''''07'''''''''''''''''''">
              <a:rPr lang="en-IN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2007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293" name="Text Placeholder 2">
            <a:extLst>
              <a:ext uri="{FF2B5EF4-FFF2-40B4-BE49-F238E27FC236}">
                <a16:creationId xmlns:a16="http://schemas.microsoft.com/office/drawing/2014/main" id="{B5D2A248-79CE-765C-CB1E-084BB7499C52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1625600" y="3389313"/>
            <a:ext cx="2413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9BBC5E0-5BB7-4DB2-BB34-2349598AF81C}" type="datetime'''''2''''''''''''008'''''''''''''''''''''''''">
              <a:rPr lang="en-IN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2008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294" name="Text Placeholder 2">
            <a:extLst>
              <a:ext uri="{FF2B5EF4-FFF2-40B4-BE49-F238E27FC236}">
                <a16:creationId xmlns:a16="http://schemas.microsoft.com/office/drawing/2014/main" id="{E9D6400C-9162-E8BD-0231-0C09ED2EE1BC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1978025" y="3389313"/>
            <a:ext cx="2413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33ECEA7-7386-48BD-967C-0445DE9207AE}" type="datetime'''''''''''''''''''2''''''''''00''''9'''''''''''">
              <a:rPr lang="en-IN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2009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295" name="Text Placeholder 2">
            <a:extLst>
              <a:ext uri="{FF2B5EF4-FFF2-40B4-BE49-F238E27FC236}">
                <a16:creationId xmlns:a16="http://schemas.microsoft.com/office/drawing/2014/main" id="{CF9774DB-67A9-F979-8562-93614A2B580D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2332038" y="3389313"/>
            <a:ext cx="2413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8CF0139-DB7B-44AE-BE50-DA6944760A46}" type="datetime'''''''''''''''''''''''''''''''''2''''''0''1''0'">
              <a:rPr lang="en-IN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2010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296" name="Text Placeholder 2">
            <a:extLst>
              <a:ext uri="{FF2B5EF4-FFF2-40B4-BE49-F238E27FC236}">
                <a16:creationId xmlns:a16="http://schemas.microsoft.com/office/drawing/2014/main" id="{DD3BBD24-21D3-A99C-E1F2-00C82E432082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2678113" y="3389313"/>
            <a:ext cx="255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4716F2B-80A7-42E6-BA30-C231A5336E98}" type="datetime'2''''''''0''11 ''(''''''''e''s''t''''''''''.'''''''''')'''''''">
              <a:rPr lang="en-US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2011 (est.)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304" name="Text Placeholder 2">
            <a:extLst>
              <a:ext uri="{FF2B5EF4-FFF2-40B4-BE49-F238E27FC236}">
                <a16:creationId xmlns:a16="http://schemas.microsoft.com/office/drawing/2014/main" id="{BC23266D-F762-BBA7-3E25-59C58B4A192D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3032125" y="3389313"/>
            <a:ext cx="255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ECF8F8A-80A3-4C92-9621-D68A07566429}" type="datetime'2''0''1''2'''' ''''''''''''(''''''e''''s''''''''''''t.'')'">
              <a:rPr lang="en-US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2012 (est.)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305" name="Text Placeholder 2">
            <a:extLst>
              <a:ext uri="{FF2B5EF4-FFF2-40B4-BE49-F238E27FC236}">
                <a16:creationId xmlns:a16="http://schemas.microsoft.com/office/drawing/2014/main" id="{12D958BE-1B4A-8BBA-26E6-D0592E32311C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3384550" y="3389313"/>
            <a:ext cx="255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2306F40-921C-42E1-BF6C-02C2062FC5A2}" type="datetime'''''2''0''''''1''3 (''''''''e''''s''t''''''.)'''''''''''''">
              <a:rPr lang="en-US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2013 (est.)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306" name="Text Placeholder 2">
            <a:extLst>
              <a:ext uri="{FF2B5EF4-FFF2-40B4-BE49-F238E27FC236}">
                <a16:creationId xmlns:a16="http://schemas.microsoft.com/office/drawing/2014/main" id="{45F7A1DF-E2E2-4C30-2FC4-A404B5CA0C27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3738563" y="3389313"/>
            <a:ext cx="255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DFC9B31-B795-4135-BAA2-699E8198B8D9}" type="datetime'''''''2''''0''''''1''''4 (''''est''''''.'''''''''')'''''''">
              <a:rPr lang="en-US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2014 (est.)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307" name="Text Placeholder 2">
            <a:extLst>
              <a:ext uri="{FF2B5EF4-FFF2-40B4-BE49-F238E27FC236}">
                <a16:creationId xmlns:a16="http://schemas.microsoft.com/office/drawing/2014/main" id="{D0A9A351-A35B-0318-A174-3EE8DD081B74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4090988" y="3389313"/>
            <a:ext cx="255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F7E5365-32D4-4952-A297-32C72A7E944A}" type="datetime'''''''''''2''''015'' ''''(''''''''''''''''''''''es''''''t.)'''">
              <a:rPr lang="en-US" altLang="en-US" sz="800" b="1" smtClean="0">
                <a:solidFill>
                  <a:schemeClr val="tx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2015 (est.)</a:t>
            </a:fld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315" name="Textplatzhalter 2">
            <a:extLst>
              <a:ext uri="{FF2B5EF4-FFF2-40B4-BE49-F238E27FC236}">
                <a16:creationId xmlns:a16="http://schemas.microsoft.com/office/drawing/2014/main" id="{249AE8F8-520F-998D-733F-CA7FEE4BA034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gray">
          <a:xfrm>
            <a:off x="538163" y="2482850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4EFD3E41-DB67-406F-914B-29695E75E41B}" type="datetime'''''6''''''''.''''''''''5''''''''''''''''''''''''''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6.5</a:t>
            </a:fld>
            <a:endParaRPr lang="en-IN" sz="1400"/>
          </a:p>
        </p:txBody>
      </p:sp>
      <p:sp>
        <p:nvSpPr>
          <p:cNvPr id="323" name="Textplatzhalter 2">
            <a:extLst>
              <a:ext uri="{FF2B5EF4-FFF2-40B4-BE49-F238E27FC236}">
                <a16:creationId xmlns:a16="http://schemas.microsoft.com/office/drawing/2014/main" id="{9E8B2846-30E8-FC51-0510-B63EF7C9A4C5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892175" y="2498725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46E37461-8AF1-4336-9E82-1D60160F63D6}" type="datetime'6''.4''''''''''''''''''''''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6.4</a:t>
            </a:fld>
            <a:endParaRPr lang="en-IN" sz="1400"/>
          </a:p>
        </p:txBody>
      </p:sp>
      <p:sp>
        <p:nvSpPr>
          <p:cNvPr id="324" name="Textplatzhalter 2">
            <a:extLst>
              <a:ext uri="{FF2B5EF4-FFF2-40B4-BE49-F238E27FC236}">
                <a16:creationId xmlns:a16="http://schemas.microsoft.com/office/drawing/2014/main" id="{0536973F-2EC0-C498-CE28-1E18E85C608C}"/>
              </a:ext>
            </a:extLst>
          </p:cNvPr>
          <p:cNvSpPr>
            <a:spLocks noGrp="1"/>
          </p:cNvSpPr>
          <p:nvPr>
            <p:custDataLst>
              <p:tags r:id="rId21"/>
            </p:custDataLst>
          </p:nvPr>
        </p:nvSpPr>
        <p:spPr bwMode="gray">
          <a:xfrm>
            <a:off x="1244600" y="2516188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D248A7D7-C430-4314-9D14-769270F42D01}" type="datetime'''''''''''6''''''''''''''''''''''''.''''''3''''''''''''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6.3</a:t>
            </a:fld>
            <a:endParaRPr lang="en-IN" sz="1400"/>
          </a:p>
        </p:txBody>
      </p:sp>
      <p:sp>
        <p:nvSpPr>
          <p:cNvPr id="325" name="Textplatzhalter 2">
            <a:extLst>
              <a:ext uri="{FF2B5EF4-FFF2-40B4-BE49-F238E27FC236}">
                <a16:creationId xmlns:a16="http://schemas.microsoft.com/office/drawing/2014/main" id="{4DD7744C-8885-5DE9-D968-D9C65F34B8C0}"/>
              </a:ext>
            </a:extLst>
          </p:cNvPr>
          <p:cNvSpPr>
            <a:spLocks noGrp="1"/>
          </p:cNvSpPr>
          <p:nvPr>
            <p:custDataLst>
              <p:tags r:id="rId22"/>
            </p:custDataLst>
          </p:nvPr>
        </p:nvSpPr>
        <p:spPr bwMode="gray">
          <a:xfrm>
            <a:off x="1598613" y="2519363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73B7BB74-5446-452F-9063-5CF81089162C}" type="datetime'''6''''''''''''''''''''''''.''''''''3''''''''''''''''''''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6.3</a:t>
            </a:fld>
            <a:endParaRPr lang="en-IN" sz="1400"/>
          </a:p>
        </p:txBody>
      </p:sp>
      <p:sp>
        <p:nvSpPr>
          <p:cNvPr id="326" name="Textplatzhalter 2">
            <a:extLst>
              <a:ext uri="{FF2B5EF4-FFF2-40B4-BE49-F238E27FC236}">
                <a16:creationId xmlns:a16="http://schemas.microsoft.com/office/drawing/2014/main" id="{A96D3A62-BC4B-A79A-AC32-5BFD8BBEEEE6}"/>
              </a:ext>
            </a:extLst>
          </p:cNvPr>
          <p:cNvSpPr>
            <a:spLocks noGrp="1"/>
          </p:cNvSpPr>
          <p:nvPr>
            <p:custDataLst>
              <p:tags r:id="rId23"/>
            </p:custDataLst>
          </p:nvPr>
        </p:nvSpPr>
        <p:spPr bwMode="gray">
          <a:xfrm>
            <a:off x="1951038" y="2535238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9CFEF770-5B92-4A6C-AF03-08DF6D83E081}" type="datetime'''''6''''''''''''''''''.''''''''''''''1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6.1</a:t>
            </a:fld>
            <a:endParaRPr lang="en-IN" sz="1400"/>
          </a:p>
        </p:txBody>
      </p:sp>
      <p:sp>
        <p:nvSpPr>
          <p:cNvPr id="327" name="Textplatzhalter 2">
            <a:extLst>
              <a:ext uri="{FF2B5EF4-FFF2-40B4-BE49-F238E27FC236}">
                <a16:creationId xmlns:a16="http://schemas.microsoft.com/office/drawing/2014/main" id="{382586A7-039C-3AB6-A8AA-4DB668DDB0C0}"/>
              </a:ext>
            </a:extLst>
          </p:cNvPr>
          <p:cNvSpPr>
            <a:spLocks noGrp="1"/>
          </p:cNvSpPr>
          <p:nvPr>
            <p:custDataLst>
              <p:tags r:id="rId24"/>
            </p:custDataLst>
          </p:nvPr>
        </p:nvSpPr>
        <p:spPr bwMode="gray">
          <a:xfrm>
            <a:off x="2305050" y="2563813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878C21A9-C92A-4CEF-8EED-092E492A025B}" type="datetime'''''''''''''''''''''''5''.''''''''''''9''''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5.9</a:t>
            </a:fld>
            <a:endParaRPr lang="en-IN" sz="1400"/>
          </a:p>
        </p:txBody>
      </p:sp>
      <p:sp>
        <p:nvSpPr>
          <p:cNvPr id="328" name="Textplatzhalter 2">
            <a:extLst>
              <a:ext uri="{FF2B5EF4-FFF2-40B4-BE49-F238E27FC236}">
                <a16:creationId xmlns:a16="http://schemas.microsoft.com/office/drawing/2014/main" id="{333BD3E5-F1EA-CFD2-13BD-6C2867730028}"/>
              </a:ext>
            </a:extLst>
          </p:cNvPr>
          <p:cNvSpPr>
            <a:spLocks noGrp="1"/>
          </p:cNvSpPr>
          <p:nvPr>
            <p:custDataLst>
              <p:tags r:id="rId25"/>
            </p:custDataLst>
          </p:nvPr>
        </p:nvSpPr>
        <p:spPr bwMode="gray">
          <a:xfrm>
            <a:off x="2657475" y="2576513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3793CB6D-E979-401A-A9CA-C043F5D2B258}" type="datetime'''''''''''''''''5''''''''.''''8''''''''''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5.8</a:t>
            </a:fld>
            <a:endParaRPr lang="en-IN" sz="1400"/>
          </a:p>
        </p:txBody>
      </p:sp>
      <p:sp>
        <p:nvSpPr>
          <p:cNvPr id="329" name="Textplatzhalter 2">
            <a:extLst>
              <a:ext uri="{FF2B5EF4-FFF2-40B4-BE49-F238E27FC236}">
                <a16:creationId xmlns:a16="http://schemas.microsoft.com/office/drawing/2014/main" id="{0E241E96-E01A-994F-684C-515BFBCA75D9}"/>
              </a:ext>
            </a:extLst>
          </p:cNvPr>
          <p:cNvSpPr>
            <a:spLocks noGrp="1"/>
          </p:cNvSpPr>
          <p:nvPr>
            <p:custDataLst>
              <p:tags r:id="rId26"/>
            </p:custDataLst>
          </p:nvPr>
        </p:nvSpPr>
        <p:spPr bwMode="gray">
          <a:xfrm>
            <a:off x="3011488" y="2593975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AACDA62A-B551-4D08-8A96-9BC230DDF181}" type="datetime'''''5''''''''''''''''''''''''''''.''''''''''''''''7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5.7</a:t>
            </a:fld>
            <a:endParaRPr lang="en-IN" sz="1400"/>
          </a:p>
        </p:txBody>
      </p:sp>
      <p:sp>
        <p:nvSpPr>
          <p:cNvPr id="330" name="Textplatzhalter 2">
            <a:extLst>
              <a:ext uri="{FF2B5EF4-FFF2-40B4-BE49-F238E27FC236}">
                <a16:creationId xmlns:a16="http://schemas.microsoft.com/office/drawing/2014/main" id="{25866CFF-D273-012B-AD28-D0FFDFB04E8B}"/>
              </a:ext>
            </a:extLst>
          </p:cNvPr>
          <p:cNvSpPr>
            <a:spLocks noGrp="1"/>
          </p:cNvSpPr>
          <p:nvPr>
            <p:custDataLst>
              <p:tags r:id="rId27"/>
            </p:custDataLst>
          </p:nvPr>
        </p:nvSpPr>
        <p:spPr bwMode="gray">
          <a:xfrm>
            <a:off x="3363913" y="2609850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73D1858F-EAA9-4554-98B4-4E36FAF8763C}" type="datetime'''''''''''5.''''''''''''''''''''''''''''''6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5.6</a:t>
            </a:fld>
            <a:endParaRPr lang="en-IN" sz="1400"/>
          </a:p>
        </p:txBody>
      </p:sp>
      <p:sp>
        <p:nvSpPr>
          <p:cNvPr id="331" name="Textplatzhalter 2">
            <a:extLst>
              <a:ext uri="{FF2B5EF4-FFF2-40B4-BE49-F238E27FC236}">
                <a16:creationId xmlns:a16="http://schemas.microsoft.com/office/drawing/2014/main" id="{2B0028E5-E00E-257C-2561-CF1493A9ADC5}"/>
              </a:ext>
            </a:extLst>
          </p:cNvPr>
          <p:cNvSpPr>
            <a:spLocks noGrp="1"/>
          </p:cNvSpPr>
          <p:nvPr>
            <p:custDataLst>
              <p:tags r:id="rId28"/>
            </p:custDataLst>
          </p:nvPr>
        </p:nvSpPr>
        <p:spPr bwMode="gray">
          <a:xfrm>
            <a:off x="3717925" y="2625725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5C79C882-1DC6-4396-9AF1-4DE5286C4B50}" type="datetime'''''''5''.''''''''''''''''''''''''''''''''''''''5''''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5.5</a:t>
            </a:fld>
            <a:endParaRPr lang="en-IN" sz="1400"/>
          </a:p>
        </p:txBody>
      </p:sp>
      <p:sp>
        <p:nvSpPr>
          <p:cNvPr id="332" name="Textplatzhalter 2">
            <a:extLst>
              <a:ext uri="{FF2B5EF4-FFF2-40B4-BE49-F238E27FC236}">
                <a16:creationId xmlns:a16="http://schemas.microsoft.com/office/drawing/2014/main" id="{F000A268-6E45-F6BD-3B91-0D49837A0C6C}"/>
              </a:ext>
            </a:extLst>
          </p:cNvPr>
          <p:cNvSpPr>
            <a:spLocks noGrp="1"/>
          </p:cNvSpPr>
          <p:nvPr>
            <p:custDataLst>
              <p:tags r:id="rId29"/>
            </p:custDataLst>
          </p:nvPr>
        </p:nvSpPr>
        <p:spPr bwMode="gray">
          <a:xfrm>
            <a:off x="4070350" y="2641600"/>
            <a:ext cx="2968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B47DAE7B-9AD6-45D0-AA86-85352DDF1760}" type="datetime'''''''''''5''''''''''.''''''''''''''''''''''''''''4'">
              <a:rPr lang="en-IN" altLang="en-US" sz="1400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5.4</a:t>
            </a:fld>
            <a:endParaRPr lang="en-IN" sz="1400"/>
          </a:p>
        </p:txBody>
      </p:sp>
      <p:sp>
        <p:nvSpPr>
          <p:cNvPr id="297" name="Textplatzhalter 2">
            <a:extLst>
              <a:ext uri="{FF2B5EF4-FFF2-40B4-BE49-F238E27FC236}">
                <a16:creationId xmlns:a16="http://schemas.microsoft.com/office/drawing/2014/main" id="{F80D2008-4DA7-A43A-A20B-873C87A11929}"/>
              </a:ext>
            </a:extLst>
          </p:cNvPr>
          <p:cNvSpPr>
            <a:spLocks noGrp="1"/>
          </p:cNvSpPr>
          <p:nvPr>
            <p:custDataLst>
              <p:tags r:id="rId30"/>
            </p:custDataLst>
          </p:nvPr>
        </p:nvSpPr>
        <p:spPr bwMode="auto">
          <a:xfrm>
            <a:off x="2227263" y="2100263"/>
            <a:ext cx="447675" cy="333375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txBody>
          <a:bodyPr vert="horz" wrap="none" lIns="0" tIns="0" rIns="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848C780C-E4DA-4438-A5F1-CB73E6A41309}" type="datetime'''''''''''''''-''2''''''''''''%'''''''">
              <a:rPr lang="en-US" altLang="en-US" sz="1400" b="1" smtClean="0">
                <a:effectLst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-2%</a:t>
            </a:fld>
            <a:endParaRPr lang="en-US" sz="1400" b="1"/>
          </a:p>
        </p:txBody>
      </p:sp>
      <p:graphicFrame>
        <p:nvGraphicFramePr>
          <p:cNvPr id="735" name="Chart 734">
            <a:extLst>
              <a:ext uri="{FF2B5EF4-FFF2-40B4-BE49-F238E27FC236}">
                <a16:creationId xmlns:a16="http://schemas.microsoft.com/office/drawing/2014/main" id="{A4BDDC39-A7DD-1858-09FB-E3B8460DD3AE}"/>
              </a:ext>
            </a:extLst>
          </p:cNvPr>
          <p:cNvGraphicFramePr/>
          <p:nvPr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1684063496"/>
              </p:ext>
            </p:extLst>
          </p:nvPr>
        </p:nvGraphicFramePr>
        <p:xfrm>
          <a:off x="4868863" y="1439863"/>
          <a:ext cx="2681287" cy="245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5"/>
          </a:graphicData>
        </a:graphic>
      </p:graphicFrame>
      <p:sp>
        <p:nvSpPr>
          <p:cNvPr id="675" name="Textplatzhalter 2">
            <a:extLst>
              <a:ext uri="{FF2B5EF4-FFF2-40B4-BE49-F238E27FC236}">
                <a16:creationId xmlns:a16="http://schemas.microsoft.com/office/drawing/2014/main" id="{EB02CC8B-B33B-16C9-A97E-2E854DCD351F}"/>
              </a:ext>
            </a:extLst>
          </p:cNvPr>
          <p:cNvSpPr>
            <a:spLocks noGrp="1"/>
          </p:cNvSpPr>
          <p:nvPr>
            <p:custDataLst>
              <p:tags r:id="rId32"/>
            </p:custDataLst>
          </p:nvPr>
        </p:nvSpPr>
        <p:spPr bwMode="auto">
          <a:xfrm>
            <a:off x="6265863" y="1671638"/>
            <a:ext cx="1220788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  <a:tabLst/>
            </a:pPr>
            <a:fld id="{62330675-1024-41EA-9AC9-A9B3D43C59A1}" type="datetime'E''''''very''''day'''' G''''''r''''e''et''i''n''''g Ca''rd''s'">
              <a:rPr lang="en-IN" altLang="en-US" sz="800" b="1" smtClean="0"/>
              <a:pPr marL="0" indent="0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Everyday Greeting Cards</a:t>
            </a:fld>
            <a:endParaRPr lang="en-IN" sz="800" b="1"/>
          </a:p>
        </p:txBody>
      </p:sp>
      <p:sp>
        <p:nvSpPr>
          <p:cNvPr id="676" name="Textplatzhalter 2">
            <a:extLst>
              <a:ext uri="{FF2B5EF4-FFF2-40B4-BE49-F238E27FC236}">
                <a16:creationId xmlns:a16="http://schemas.microsoft.com/office/drawing/2014/main" id="{E5208C57-8685-F422-414E-F791128689DD}"/>
              </a:ext>
            </a:extLst>
          </p:cNvPr>
          <p:cNvSpPr>
            <a:spLocks noGrp="1"/>
          </p:cNvSpPr>
          <p:nvPr>
            <p:custDataLst>
              <p:tags r:id="rId33"/>
            </p:custDataLst>
          </p:nvPr>
        </p:nvSpPr>
        <p:spPr bwMode="auto">
          <a:xfrm>
            <a:off x="4618038" y="3446463"/>
            <a:ext cx="1214438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ct val="0"/>
              </a:spcBef>
              <a:spcAft>
                <a:spcPct val="0"/>
              </a:spcAft>
              <a:buNone/>
              <a:tabLst/>
            </a:pPr>
            <a:fld id="{023D74DC-FD0E-4A94-83CC-279B101F27BA}" type="datetime'''''''''''''S''eas''onal'' G''''r''''eeti''ng'' ''Car''''ds'">
              <a:rPr lang="en-IN" altLang="en-US" sz="800" b="1" smtClean="0"/>
              <a:pPr marL="0" indent="0" algn="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Seasonal Greeting Cards</a:t>
            </a:fld>
            <a:endParaRPr lang="en-IN" sz="800" b="1"/>
          </a:p>
        </p:txBody>
      </p:sp>
      <p:sp>
        <p:nvSpPr>
          <p:cNvPr id="677" name="Textplatzhalter 2">
            <a:extLst>
              <a:ext uri="{FF2B5EF4-FFF2-40B4-BE49-F238E27FC236}">
                <a16:creationId xmlns:a16="http://schemas.microsoft.com/office/drawing/2014/main" id="{2E977029-BF8C-B02F-6170-ECCBD15305E9}"/>
              </a:ext>
            </a:extLst>
          </p:cNvPr>
          <p:cNvSpPr>
            <a:spLocks noGrp="1"/>
          </p:cNvSpPr>
          <p:nvPr>
            <p:custDataLst>
              <p:tags r:id="rId34"/>
            </p:custDataLst>
          </p:nvPr>
        </p:nvSpPr>
        <p:spPr bwMode="auto">
          <a:xfrm>
            <a:off x="4602163" y="2519363"/>
            <a:ext cx="7143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ct val="0"/>
              </a:spcBef>
              <a:spcAft>
                <a:spcPct val="0"/>
              </a:spcAft>
              <a:buNone/>
              <a:tabLst/>
            </a:pPr>
            <a:fld id="{7ADBC014-3BE4-4D00-9F6F-FF3C990551F5}" type="datetime'''''''''''''G''''''''''if''''''t P''a''c''k''''''a''gi''n''g'">
              <a:rPr lang="en-IN" altLang="en-US" sz="800" b="1" smtClean="0"/>
              <a:pPr marL="0" indent="0" algn="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Gift Packaging</a:t>
            </a:fld>
            <a:endParaRPr lang="en-IN" sz="800" b="1"/>
          </a:p>
        </p:txBody>
      </p:sp>
      <p:sp>
        <p:nvSpPr>
          <p:cNvPr id="681" name="Textplatzhalter 2">
            <a:extLst>
              <a:ext uri="{FF2B5EF4-FFF2-40B4-BE49-F238E27FC236}">
                <a16:creationId xmlns:a16="http://schemas.microsoft.com/office/drawing/2014/main" id="{FBAE1D39-040A-A7D9-DE33-B9B0F944EFEB}"/>
              </a:ext>
            </a:extLst>
          </p:cNvPr>
          <p:cNvSpPr>
            <a:spLocks noGrp="1"/>
          </p:cNvSpPr>
          <p:nvPr>
            <p:custDataLst>
              <p:tags r:id="rId35"/>
            </p:custDataLst>
          </p:nvPr>
        </p:nvSpPr>
        <p:spPr bwMode="auto">
          <a:xfrm>
            <a:off x="4725988" y="2079625"/>
            <a:ext cx="725488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ct val="0"/>
              </a:spcBef>
              <a:spcAft>
                <a:spcPct val="0"/>
              </a:spcAft>
              <a:buNone/>
              <a:tabLst/>
            </a:pPr>
            <a:fld id="{29F16290-AF24-41FA-9243-D27EA88F28E2}" type="datetime'Ot''h''e''''''''r'''''' ''''Re''''''v''''e''''''''''nue'''''">
              <a:rPr lang="en-IN" altLang="en-US" sz="800" b="1" smtClean="0"/>
              <a:pPr marL="0" indent="0" algn="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Other Revenue</a:t>
            </a:fld>
            <a:endParaRPr lang="en-IN" sz="800" b="1"/>
          </a:p>
        </p:txBody>
      </p:sp>
      <p:sp>
        <p:nvSpPr>
          <p:cNvPr id="682" name="Textplatzhalter 2">
            <a:extLst>
              <a:ext uri="{FF2B5EF4-FFF2-40B4-BE49-F238E27FC236}">
                <a16:creationId xmlns:a16="http://schemas.microsoft.com/office/drawing/2014/main" id="{4177CC26-B63E-5939-1BD2-B33AD41EE7CF}"/>
              </a:ext>
            </a:extLst>
          </p:cNvPr>
          <p:cNvSpPr>
            <a:spLocks noGrp="1"/>
          </p:cNvSpPr>
          <p:nvPr>
            <p:custDataLst>
              <p:tags r:id="rId36"/>
            </p:custDataLst>
          </p:nvPr>
        </p:nvSpPr>
        <p:spPr bwMode="auto">
          <a:xfrm>
            <a:off x="4945063" y="1747838"/>
            <a:ext cx="900113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ct val="0"/>
              </a:spcBef>
              <a:spcAft>
                <a:spcPct val="0"/>
              </a:spcAft>
              <a:buNone/>
              <a:tabLst/>
            </a:pPr>
            <a:fld id="{89206D38-475C-42CC-98D0-DB7A3EC2A36F}" type="datetime'''A''''''''''ll O''t''''''''''her ''''''''Prod''u''ct''''s'">
              <a:rPr lang="en-IN" altLang="en-US" sz="800" b="1" smtClean="0"/>
              <a:pPr marL="0" indent="0" algn="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All Other Products</a:t>
            </a:fld>
            <a:endParaRPr lang="en-IN" sz="800" b="1"/>
          </a:p>
        </p:txBody>
      </p:sp>
      <p:sp>
        <p:nvSpPr>
          <p:cNvPr id="684" name="Textplatzhalter 2">
            <a:extLst>
              <a:ext uri="{FF2B5EF4-FFF2-40B4-BE49-F238E27FC236}">
                <a16:creationId xmlns:a16="http://schemas.microsoft.com/office/drawing/2014/main" id="{ED8C3F97-E9D6-30CF-3602-552EEE56E01A}"/>
              </a:ext>
            </a:extLst>
          </p:cNvPr>
          <p:cNvSpPr>
            <a:spLocks noGrp="1"/>
          </p:cNvSpPr>
          <p:nvPr>
            <p:custDataLst>
              <p:tags r:id="rId37"/>
            </p:custDataLst>
          </p:nvPr>
        </p:nvSpPr>
        <p:spPr bwMode="gray">
          <a:xfrm>
            <a:off x="5502275" y="2193925"/>
            <a:ext cx="307975" cy="234950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</p:spPr>
        <p:txBody>
          <a:bodyPr vert="horz" wrap="none" lIns="25400" tIns="0" rIns="2540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55599F04-34EA-43BD-B5E6-09B17931FFDF}" type="datetime'''''''''2''''''''''''''%'''''''''''''''''">
              <a:rPr lang="en-IN" altLang="en-US" sz="1400" smtClean="0">
                <a:solidFill>
                  <a:schemeClr val="bg1"/>
                </a:solidFill>
                <a:effectLst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2%</a:t>
            </a:fld>
            <a:endParaRPr lang="en-IN" sz="1400">
              <a:solidFill>
                <a:schemeClr val="bg1"/>
              </a:solidFill>
            </a:endParaRPr>
          </a:p>
        </p:txBody>
      </p:sp>
      <p:sp>
        <p:nvSpPr>
          <p:cNvPr id="722" name="Textplatzhalter 2">
            <a:extLst>
              <a:ext uri="{FF2B5EF4-FFF2-40B4-BE49-F238E27FC236}">
                <a16:creationId xmlns:a16="http://schemas.microsoft.com/office/drawing/2014/main" id="{49718764-521B-25B8-60BD-6E78A15B111D}"/>
              </a:ext>
            </a:extLst>
          </p:cNvPr>
          <p:cNvSpPr>
            <a:spLocks noGrp="1"/>
          </p:cNvSpPr>
          <p:nvPr>
            <p:custDataLst>
              <p:tags r:id="rId38"/>
            </p:custDataLst>
          </p:nvPr>
        </p:nvSpPr>
        <p:spPr bwMode="gray">
          <a:xfrm>
            <a:off x="5784850" y="2117725"/>
            <a:ext cx="406400" cy="23495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vert="horz" wrap="none" lIns="25400" tIns="0" rIns="25400" bIns="0" rtlCol="0" anchor="ctr" anchorCtr="0">
            <a:noAutofit/>
          </a:bodyPr>
          <a:lstStyle>
            <a:lvl1pPr marL="180980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_"/>
              <a:tabLst>
                <a:tab pos="180980" algn="l"/>
              </a:tabLst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195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39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93" indent="-171455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73" indent="-180980" algn="l" defTabSz="914423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  <a:tabLst/>
            </a:pPr>
            <a:fld id="{C47E1283-FC9D-4D8C-9148-873CDA48A29C}" type="datetime'''''''''1''5%'''''''''''''''''''''">
              <a:rPr lang="en-IN" altLang="en-US" sz="1400" smtClean="0">
                <a:solidFill>
                  <a:schemeClr val="bg1"/>
                </a:solidFill>
                <a:effectLst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  <a:tabLst/>
              </a:pPr>
              <a:t>15%</a:t>
            </a:fld>
            <a:endParaRPr lang="en-IN" sz="1400">
              <a:solidFill>
                <a:schemeClr val="bg1"/>
              </a:solidFill>
            </a:endParaRPr>
          </a:p>
        </p:txBody>
      </p:sp>
      <p:sp>
        <p:nvSpPr>
          <p:cNvPr id="697" name="Rechteck 19">
            <a:extLst>
              <a:ext uri="{FF2B5EF4-FFF2-40B4-BE49-F238E27FC236}">
                <a16:creationId xmlns:a16="http://schemas.microsoft.com/office/drawing/2014/main" id="{81852B9D-8011-5585-E5DB-8F3B0F21B8A0}"/>
              </a:ext>
            </a:extLst>
          </p:cNvPr>
          <p:cNvSpPr>
            <a:spLocks/>
          </p:cNvSpPr>
          <p:nvPr/>
        </p:nvSpPr>
        <p:spPr>
          <a:xfrm>
            <a:off x="4524375" y="1327947"/>
            <a:ext cx="3095625" cy="2334416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 sz="1400">
                <a:solidFill>
                  <a:schemeClr val="accent1"/>
                </a:solidFill>
                <a:sym typeface="Futura"/>
              </a:rPr>
              <a:t>Total Revenue by product category</a:t>
            </a:r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D5A57B8C-BC99-02C2-967E-936C103C1695}"/>
              </a:ext>
            </a:extLst>
          </p:cNvPr>
          <p:cNvSpPr/>
          <p:nvPr/>
        </p:nvSpPr>
        <p:spPr>
          <a:xfrm>
            <a:off x="7800974" y="3894138"/>
            <a:ext cx="3983036" cy="241458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2006-2010 was a tough period</a:t>
            </a:r>
            <a:r>
              <a:rPr lang="en-IN" sz="1400"/>
              <a:t> for American Greetings, likely due to changing consumer preferences and the rise of digital communication.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 b="1"/>
              <a:t>2011 showed signs of recovery</a:t>
            </a:r>
            <a:r>
              <a:rPr lang="en-IN" sz="1400"/>
              <a:t>, possibly due to restructuring efforts, cost-cutting, or better market positioning.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§"/>
            </a:pPr>
            <a:r>
              <a:rPr lang="en-IN" sz="1400"/>
              <a:t>The </a:t>
            </a:r>
            <a:r>
              <a:rPr lang="en-IN" sz="1400" b="1"/>
              <a:t>long-term viability</a:t>
            </a:r>
            <a:r>
              <a:rPr lang="en-IN" sz="1400"/>
              <a:t> depended on how well the company adapted to the growing shift towards digital greeting solutions.</a:t>
            </a:r>
          </a:p>
        </p:txBody>
      </p:sp>
      <p:sp>
        <p:nvSpPr>
          <p:cNvPr id="736" name="Rechteck 17">
            <a:extLst>
              <a:ext uri="{FF2B5EF4-FFF2-40B4-BE49-F238E27FC236}">
                <a16:creationId xmlns:a16="http://schemas.microsoft.com/office/drawing/2014/main" id="{A81CA1A6-BF50-BD6C-26A7-DE4BBF749856}"/>
              </a:ext>
            </a:extLst>
          </p:cNvPr>
          <p:cNvSpPr>
            <a:spLocks/>
          </p:cNvSpPr>
          <p:nvPr/>
        </p:nvSpPr>
        <p:spPr>
          <a:xfrm>
            <a:off x="7800974" y="1317996"/>
            <a:ext cx="3959226" cy="23157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 sz="1400">
                <a:solidFill>
                  <a:schemeClr val="accent1"/>
                </a:solidFill>
                <a:sym typeface="Futura"/>
              </a:rPr>
              <a:t>Survey Response</a:t>
            </a:r>
          </a:p>
        </p:txBody>
      </p:sp>
      <p:pic>
        <p:nvPicPr>
          <p:cNvPr id="737" name="Grafik 126">
            <a:extLst>
              <a:ext uri="{FF2B5EF4-FFF2-40B4-BE49-F238E27FC236}">
                <a16:creationId xmlns:a16="http://schemas.microsoft.com/office/drawing/2014/main" id="{C086CFE1-4A62-4FE3-3F95-2FB3C8048B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7886700" y="1893257"/>
            <a:ext cx="1366512" cy="1366512"/>
          </a:xfrm>
          <a:prstGeom prst="rect">
            <a:avLst/>
          </a:prstGeom>
        </p:spPr>
      </p:pic>
      <p:sp>
        <p:nvSpPr>
          <p:cNvPr id="738" name="TextBox 38">
            <a:extLst>
              <a:ext uri="{FF2B5EF4-FFF2-40B4-BE49-F238E27FC236}">
                <a16:creationId xmlns:a16="http://schemas.microsoft.com/office/drawing/2014/main" id="{B734BFA6-C6C8-0766-B6E0-2AA01BF35E7F}"/>
              </a:ext>
            </a:extLst>
          </p:cNvPr>
          <p:cNvSpPr txBox="1">
            <a:spLocks/>
          </p:cNvSpPr>
          <p:nvPr/>
        </p:nvSpPr>
        <p:spPr>
          <a:xfrm>
            <a:off x="10154670" y="1814513"/>
            <a:ext cx="570720" cy="349702"/>
          </a:xfrm>
          <a:prstGeom prst="rect">
            <a:avLst/>
          </a:prstGeom>
          <a:noFill/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Lato Light" panose="020F0502020204030203" pitchFamily="34" charset="0"/>
                <a:cs typeface="Poppins" pitchFamily="2" charset="77"/>
              </a:rPr>
              <a:t>22%</a:t>
            </a:r>
          </a:p>
        </p:txBody>
      </p:sp>
      <p:sp>
        <p:nvSpPr>
          <p:cNvPr id="740" name="TextBox 739">
            <a:extLst>
              <a:ext uri="{FF2B5EF4-FFF2-40B4-BE49-F238E27FC236}">
                <a16:creationId xmlns:a16="http://schemas.microsoft.com/office/drawing/2014/main" id="{A5D51E08-0978-F775-DFC6-7E690CADA1AF}"/>
              </a:ext>
            </a:extLst>
          </p:cNvPr>
          <p:cNvSpPr txBox="1"/>
          <p:nvPr/>
        </p:nvSpPr>
        <p:spPr>
          <a:xfrm>
            <a:off x="9429844" y="2105152"/>
            <a:ext cx="2076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/>
              <a:t>In the last year, I have sent more e-cards than I used to.</a:t>
            </a:r>
          </a:p>
        </p:txBody>
      </p:sp>
      <p:sp>
        <p:nvSpPr>
          <p:cNvPr id="741" name="TextBox 38">
            <a:extLst>
              <a:ext uri="{FF2B5EF4-FFF2-40B4-BE49-F238E27FC236}">
                <a16:creationId xmlns:a16="http://schemas.microsoft.com/office/drawing/2014/main" id="{4F85C6D0-5ECC-2F72-C8EB-47A07750CF8F}"/>
              </a:ext>
            </a:extLst>
          </p:cNvPr>
          <p:cNvSpPr txBox="1">
            <a:spLocks/>
          </p:cNvSpPr>
          <p:nvPr/>
        </p:nvSpPr>
        <p:spPr>
          <a:xfrm>
            <a:off x="10154670" y="2624635"/>
            <a:ext cx="570720" cy="349702"/>
          </a:xfrm>
          <a:prstGeom prst="rect">
            <a:avLst/>
          </a:prstGeom>
          <a:noFill/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Lato Light" panose="020F0502020204030203" pitchFamily="34" charset="0"/>
                <a:cs typeface="Poppins" pitchFamily="2" charset="77"/>
              </a:rPr>
              <a:t>20%</a:t>
            </a:r>
          </a:p>
        </p:txBody>
      </p:sp>
      <p:sp>
        <p:nvSpPr>
          <p:cNvPr id="742" name="TextBox 741">
            <a:extLst>
              <a:ext uri="{FF2B5EF4-FFF2-40B4-BE49-F238E27FC236}">
                <a16:creationId xmlns:a16="http://schemas.microsoft.com/office/drawing/2014/main" id="{3190EA6B-8DAF-4563-253D-24144267486E}"/>
              </a:ext>
            </a:extLst>
          </p:cNvPr>
          <p:cNvSpPr txBox="1"/>
          <p:nvPr/>
        </p:nvSpPr>
        <p:spPr>
          <a:xfrm>
            <a:off x="9429844" y="2915275"/>
            <a:ext cx="2076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/>
              <a:t>In the last year, I have sent fewer e-cards than I used to because I send greetings over social networking sites such as Facebook.</a:t>
            </a:r>
            <a:endParaRPr lang="en-IN" sz="900"/>
          </a:p>
        </p:txBody>
      </p:sp>
    </p:spTree>
    <p:extLst>
      <p:ext uri="{BB962C8B-B14F-4D97-AF65-F5344CB8AC3E}">
        <p14:creationId xmlns:p14="http://schemas.microsoft.com/office/powerpoint/2010/main" val="667729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E3338-80E5-8B69-427B-FF42A5DFB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hink-cell data - do not delete" hidden="1">
            <a:extLst>
              <a:ext uri="{FF2B5EF4-FFF2-40B4-BE49-F238E27FC236}">
                <a16:creationId xmlns:a16="http://schemas.microsoft.com/office/drawing/2014/main" id="{21416AAA-89D1-6D38-A93D-50AB31D1AD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5529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2" imgW="473" imgH="473" progId="TCLayout.ActiveDocument.1">
                  <p:embed/>
                </p:oleObj>
              </mc:Choice>
              <mc:Fallback>
                <p:oleObj name="think-cell Slide" r:id="rId42" imgW="473" imgH="473" progId="TCLayout.ActiveDocument.1">
                  <p:embed/>
                  <p:pic>
                    <p:nvPicPr>
                      <p:cNvPr id="4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416AAA-89D1-6D38-A93D-50AB31D1AD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4B699B-61C2-AC8D-E5C9-47066990287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446838" y="671988"/>
            <a:ext cx="11328400" cy="677905"/>
          </a:xfrm>
        </p:spPr>
        <p:txBody>
          <a:bodyPr/>
          <a:lstStyle/>
          <a:p>
            <a:r>
              <a:rPr lang="de-DE">
                <a:solidFill>
                  <a:srgbClr val="FF0000"/>
                </a:solidFill>
              </a:rPr>
              <a:t>Battle of the Greeting Giants </a:t>
            </a:r>
            <a:r>
              <a:rPr lang="de-DE"/>
              <a:t>| Who‘s sending the Best Wishes?</a:t>
            </a:r>
          </a:p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83085-1986-7DD2-4B9E-F2332A1EFB1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B57C11F-7BC5-944D-B10E-A2CD5AAF8DE7}" type="slidenum">
              <a:rPr lang="de-DE" smtClean="0"/>
              <a:pPr/>
              <a:t>7</a:t>
            </a:fld>
            <a:endParaRPr lang="de-DE"/>
          </a:p>
        </p:txBody>
      </p:sp>
      <p:grpSp>
        <p:nvGrpSpPr>
          <p:cNvPr id="3" name="Gruppieren 36">
            <a:extLst>
              <a:ext uri="{FF2B5EF4-FFF2-40B4-BE49-F238E27FC236}">
                <a16:creationId xmlns:a16="http://schemas.microsoft.com/office/drawing/2014/main" id="{86B8CE42-4256-74F6-515C-44658C6F026C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>
          <a:xfrm>
            <a:off x="5973966" y="1240559"/>
            <a:ext cx="265672" cy="4967743"/>
            <a:chOff x="3945748" y="1965960"/>
            <a:chExt cx="148219" cy="3434627"/>
          </a:xfrm>
        </p:grpSpPr>
        <p:sp>
          <p:nvSpPr>
            <p:cNvPr id="4" name="Gleichschenkliges Dreieck 15">
              <a:extLst>
                <a:ext uri="{FF2B5EF4-FFF2-40B4-BE49-F238E27FC236}">
                  <a16:creationId xmlns:a16="http://schemas.microsoft.com/office/drawing/2014/main" id="{EE79702F-732F-4289-989E-F38D6C43855D}"/>
                </a:ext>
              </a:extLst>
            </p:cNvPr>
            <p:cNvSpPr>
              <a:spLocks/>
            </p:cNvSpPr>
            <p:nvPr>
              <p:custDataLst>
                <p:tags r:id="rId38"/>
              </p:custDataLst>
            </p:nvPr>
          </p:nvSpPr>
          <p:spPr>
            <a:xfrm rot="5400000">
              <a:off x="3886144" y="3609163"/>
              <a:ext cx="267428" cy="148219"/>
            </a:xfrm>
            <a:custGeom>
              <a:avLst/>
              <a:gdLst>
                <a:gd name="connsiteX0" fmla="*/ 0 w 198882"/>
                <a:gd name="connsiteY0" fmla="*/ 113994 h 113994"/>
                <a:gd name="connsiteX1" fmla="*/ 99441 w 198882"/>
                <a:gd name="connsiteY1" fmla="*/ 0 h 113994"/>
                <a:gd name="connsiteX2" fmla="*/ 198882 w 198882"/>
                <a:gd name="connsiteY2" fmla="*/ 113994 h 113994"/>
                <a:gd name="connsiteX3" fmla="*/ 0 w 198882"/>
                <a:gd name="connsiteY3" fmla="*/ 113994 h 113994"/>
                <a:gd name="connsiteX0" fmla="*/ 0 w 198882"/>
                <a:gd name="connsiteY0" fmla="*/ 113994 h 205434"/>
                <a:gd name="connsiteX1" fmla="*/ 99441 w 198882"/>
                <a:gd name="connsiteY1" fmla="*/ 0 h 205434"/>
                <a:gd name="connsiteX2" fmla="*/ 198882 w 198882"/>
                <a:gd name="connsiteY2" fmla="*/ 113994 h 205434"/>
                <a:gd name="connsiteX3" fmla="*/ 91440 w 198882"/>
                <a:gd name="connsiteY3" fmla="*/ 205434 h 205434"/>
                <a:gd name="connsiteX0" fmla="*/ 0 w 198882"/>
                <a:gd name="connsiteY0" fmla="*/ 113994 h 113994"/>
                <a:gd name="connsiteX1" fmla="*/ 99441 w 198882"/>
                <a:gd name="connsiteY1" fmla="*/ 0 h 113994"/>
                <a:gd name="connsiteX2" fmla="*/ 198882 w 198882"/>
                <a:gd name="connsiteY2" fmla="*/ 113994 h 11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882" h="113994">
                  <a:moveTo>
                    <a:pt x="0" y="113994"/>
                  </a:moveTo>
                  <a:lnTo>
                    <a:pt x="99441" y="0"/>
                  </a:lnTo>
                  <a:lnTo>
                    <a:pt x="198882" y="113994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Gerader Verbinder 6">
              <a:extLst>
                <a:ext uri="{FF2B5EF4-FFF2-40B4-BE49-F238E27FC236}">
                  <a16:creationId xmlns:a16="http://schemas.microsoft.com/office/drawing/2014/main" id="{266B4E8C-D4DB-1E39-8EAF-2B66BD7BF7E0}"/>
                </a:ext>
              </a:extLst>
            </p:cNvPr>
            <p:cNvCxnSpPr>
              <a:cxnSpLocks/>
            </p:cNvCxnSpPr>
            <p:nvPr>
              <p:custDataLst>
                <p:tags r:id="rId39"/>
              </p:custDataLst>
            </p:nvPr>
          </p:nvCxnSpPr>
          <p:spPr>
            <a:xfrm flipV="1">
              <a:off x="4019858" y="1965960"/>
              <a:ext cx="0" cy="1429435"/>
            </a:xfrm>
            <a:prstGeom prst="line">
              <a:avLst/>
            </a:prstGeom>
            <a:ln>
              <a:solidFill>
                <a:srgbClr val="FF4939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7">
              <a:extLst>
                <a:ext uri="{FF2B5EF4-FFF2-40B4-BE49-F238E27FC236}">
                  <a16:creationId xmlns:a16="http://schemas.microsoft.com/office/drawing/2014/main" id="{FE48BFFC-E8F6-244A-0169-C74F389AC8A4}"/>
                </a:ext>
              </a:extLst>
            </p:cNvPr>
            <p:cNvCxnSpPr>
              <a:cxnSpLocks/>
            </p:cNvCxnSpPr>
            <p:nvPr>
              <p:custDataLst>
                <p:tags r:id="rId40"/>
              </p:custDataLst>
            </p:nvPr>
          </p:nvCxnSpPr>
          <p:spPr>
            <a:xfrm flipV="1">
              <a:off x="4019858" y="3971152"/>
              <a:ext cx="0" cy="1429435"/>
            </a:xfrm>
            <a:prstGeom prst="line">
              <a:avLst/>
            </a:prstGeom>
            <a:ln>
              <a:solidFill>
                <a:srgbClr val="FF4939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55A5B2B6-7A45-8BAD-7FBC-8A9740D35B8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533895" y="4040656"/>
            <a:ext cx="577897" cy="288019"/>
          </a:xfrm>
          <a:prstGeom prst="rect">
            <a:avLst/>
          </a:prstGeom>
        </p:spPr>
      </p:pic>
      <p:graphicFrame>
        <p:nvGraphicFramePr>
          <p:cNvPr id="47" name="Chart 46">
            <a:extLst>
              <a:ext uri="{FF2B5EF4-FFF2-40B4-BE49-F238E27FC236}">
                <a16:creationId xmlns:a16="http://schemas.microsoft.com/office/drawing/2014/main" id="{95C7C444-30E7-AE22-2D3E-D640F9479D7F}"/>
              </a:ext>
            </a:extLst>
          </p:cNvPr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16330813"/>
              </p:ext>
            </p:extLst>
          </p:nvPr>
        </p:nvGraphicFramePr>
        <p:xfrm>
          <a:off x="6322758" y="1040415"/>
          <a:ext cx="5532724" cy="2949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5"/>
          </a:graphicData>
        </a:graphic>
      </p:graphicFrame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4479475E-AE2B-4409-2A2E-765BE7501F9C}"/>
              </a:ext>
            </a:extLst>
          </p:cNvPr>
          <p:cNvGraphicFramePr>
            <a:graphicFrameLocks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83602099"/>
              </p:ext>
            </p:extLst>
          </p:nvPr>
        </p:nvGraphicFramePr>
        <p:xfrm>
          <a:off x="6240552" y="4084000"/>
          <a:ext cx="2756747" cy="2115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6"/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7CBC6CCA-59A8-7EB0-43ED-4AE9B543C3C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603684" y="1613097"/>
            <a:ext cx="4464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Sells candles, gourmet foods, and holiday/social expression products.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F3D7587-581E-A45C-A34C-1A45A21654A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603684" y="2223893"/>
            <a:ext cx="4196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Commercial printing services including greeting and trading cards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9B40E63-06F8-4034-7A33-4B89E417BB9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56515" y="2849046"/>
            <a:ext cx="3485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endParaRPr lang="en-US" sz="16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DB61985-687F-6286-54A6-F0E228401FF7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708915" y="3001446"/>
            <a:ext cx="3485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endParaRPr lang="en-US" sz="16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1831812-6C60-C867-2FD4-3B1101C206ED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861315" y="3153846"/>
            <a:ext cx="3485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endParaRPr lang="en-US" sz="16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6ECCA18-E2C4-1015-5101-EA38DC8F090F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661335" y="2970147"/>
            <a:ext cx="4196406" cy="286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Produces seasonal greeting cards, gift wrap, and craft products.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C59630E-E337-1FCB-582A-B9DF020F4D13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142534" y="3468361"/>
            <a:ext cx="3485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US" sz="16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`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64E5491-07A7-C646-7BD0-94924EA453C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318515" y="3611046"/>
            <a:ext cx="3485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endParaRPr lang="en-US" sz="16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B01789A-FC58-96E5-5A1C-6A11B88F630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603684" y="3607679"/>
            <a:ext cx="3954790" cy="286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Prints checks and business forms; also offers greeting cards.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1D26AB3-8C2D-6F7B-AD18-2CEF85FC4296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1603684" y="1122456"/>
            <a:ext cx="3485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IN" sz="1600" b="1" i="0" u="none" strike="noStrike">
                <a:solidFill>
                  <a:srgbClr val="FF2600"/>
                </a:solidFill>
                <a:effectLst/>
                <a:latin typeface="Calibri" panose="020F0502020204030204" pitchFamily="34" charset="0"/>
              </a:rPr>
              <a:t>Brief Description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E108A57-7BE7-449B-0BF0-4FF8B56442FE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1603684" y="4168815"/>
            <a:ext cx="424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Iconic private greeting card brand with media and retail presence.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46C77A4-F28B-51EE-724D-99837D271469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670394" y="4708727"/>
            <a:ext cx="3485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Specialty foods and candles manufacturer in the U.S.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8ACF27A-6CAE-CB7C-4BE6-4F95F196B99D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1661335" y="5270617"/>
            <a:ext cx="4306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Media company with lifestyle brands; acquired by </a:t>
            </a:r>
            <a:r>
              <a:rPr lang="en-US" sz="12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Dotdash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in 2021.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652A7AF-8608-5973-65F2-230BAE64C93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1681694" y="5986377"/>
            <a:ext cx="3613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Publisher of children’s books and educational media.</a:t>
            </a:r>
          </a:p>
        </p:txBody>
      </p:sp>
      <p:graphicFrame>
        <p:nvGraphicFramePr>
          <p:cNvPr id="72" name="Chart 71">
            <a:extLst>
              <a:ext uri="{FF2B5EF4-FFF2-40B4-BE49-F238E27FC236}">
                <a16:creationId xmlns:a16="http://schemas.microsoft.com/office/drawing/2014/main" id="{99CD6F19-AA80-D761-F94F-52C22BC69BA6}"/>
              </a:ext>
            </a:extLst>
          </p:cNvPr>
          <p:cNvGraphicFramePr>
            <a:graphicFrameLocks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3459554460"/>
              </p:ext>
            </p:extLst>
          </p:nvPr>
        </p:nvGraphicFramePr>
        <p:xfrm>
          <a:off x="8997299" y="4084000"/>
          <a:ext cx="2917876" cy="2042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7"/>
          </a:graphicData>
        </a:graphic>
      </p:graphicFrame>
      <p:sp>
        <p:nvSpPr>
          <p:cNvPr id="88" name="Rectangle 87">
            <a:extLst>
              <a:ext uri="{FF2B5EF4-FFF2-40B4-BE49-F238E27FC236}">
                <a16:creationId xmlns:a16="http://schemas.microsoft.com/office/drawing/2014/main" id="{5D5CE78D-AEA3-8CDC-DE12-A428FBBF27B0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190726" y="2366399"/>
            <a:ext cx="125707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Consolidated Graphics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3AAB9CA-28F0-8488-A305-0CE3CCE2B33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218647" y="3061689"/>
            <a:ext cx="1093568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CSS Industries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C27B43E-9BD8-4A92-42E6-61925237AE11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493028" y="3716179"/>
            <a:ext cx="603049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Deluxe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A4C21259-805D-347B-0A38-740B895A72FB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213051" y="4847227"/>
            <a:ext cx="1292359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Lancaster Colony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7EF30043-8043-C976-D3FC-14070076DF01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403591" y="5480066"/>
            <a:ext cx="771365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Meredith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31EF742-A792-3730-3E30-BAE50DB9EB11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377942" y="6154579"/>
            <a:ext cx="822661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Scholastic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6F1810E-1555-D9FE-311C-EA6322A5BF84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54058" y="1751273"/>
            <a:ext cx="53732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Blyth</a:t>
            </a:r>
          </a:p>
        </p:txBody>
      </p:sp>
      <p:pic>
        <p:nvPicPr>
          <p:cNvPr id="95" name="Picture 20" descr="Meredith Corp logo in transparent PNG format">
            <a:extLst>
              <a:ext uri="{FF2B5EF4-FFF2-40B4-BE49-F238E27FC236}">
                <a16:creationId xmlns:a16="http://schemas.microsoft.com/office/drawing/2014/main" id="{7E227043-2347-A791-52C5-6EFE86BA136A}"/>
              </a:ext>
            </a:extLst>
          </p:cNvPr>
          <p:cNvPicPr>
            <a:picLocks noChangeAspect="1" noChangeArrowheads="1"/>
          </p:cNvPicPr>
          <p:nvPr>
            <p:custDataLst>
              <p:tags r:id="rId30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26" y="5257800"/>
            <a:ext cx="244883" cy="24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8" descr="Lancaster Colony Corporation logo in transparent PNG and vectorized SVG  formats">
            <a:extLst>
              <a:ext uri="{FF2B5EF4-FFF2-40B4-BE49-F238E27FC236}">
                <a16:creationId xmlns:a16="http://schemas.microsoft.com/office/drawing/2014/main" id="{1E6092A5-744B-B5CE-68F5-01556745DA20}"/>
              </a:ext>
            </a:extLst>
          </p:cNvPr>
          <p:cNvPicPr>
            <a:picLocks noChangeAspect="1" noChangeArrowheads="1"/>
          </p:cNvPicPr>
          <p:nvPr>
            <p:custDataLst>
              <p:tags r:id="rId31"/>
            </p:custDataLst>
          </p:nvPr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48" y="4648200"/>
            <a:ext cx="206629" cy="19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40" descr="Scholastic round logo transparent PNG - StickPNG">
            <a:extLst>
              <a:ext uri="{FF2B5EF4-FFF2-40B4-BE49-F238E27FC236}">
                <a16:creationId xmlns:a16="http://schemas.microsoft.com/office/drawing/2014/main" id="{143B4B61-0683-746A-F133-FADF077737DF}"/>
              </a:ext>
            </a:extLst>
          </p:cNvPr>
          <p:cNvPicPr>
            <a:picLocks noChangeAspect="1" noChangeArrowheads="1"/>
          </p:cNvPicPr>
          <p:nvPr>
            <p:custDataLst>
              <p:tags r:id="rId32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709" y="5947883"/>
            <a:ext cx="269108" cy="26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52" descr="Consolidated Communications logo in transparent PNG and vectorized SVG  formats">
            <a:extLst>
              <a:ext uri="{FF2B5EF4-FFF2-40B4-BE49-F238E27FC236}">
                <a16:creationId xmlns:a16="http://schemas.microsoft.com/office/drawing/2014/main" id="{F913D81D-5C3B-2FA4-8C95-4262298041D8}"/>
              </a:ext>
            </a:extLst>
          </p:cNvPr>
          <p:cNvPicPr>
            <a:picLocks noChangeAspect="1" noChangeArrowheads="1"/>
          </p:cNvPicPr>
          <p:nvPr>
            <p:custDataLst>
              <p:tags r:id="rId33"/>
            </p:custDataLst>
          </p:nvPr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26" y="2133600"/>
            <a:ext cx="249987" cy="25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 descr="Blyth Logo PNG Vectors Free Download">
            <a:extLst>
              <a:ext uri="{FF2B5EF4-FFF2-40B4-BE49-F238E27FC236}">
                <a16:creationId xmlns:a16="http://schemas.microsoft.com/office/drawing/2014/main" id="{919FC7A1-D4BC-045F-8D48-93E436892BEE}"/>
              </a:ext>
            </a:extLst>
          </p:cNvPr>
          <p:cNvPicPr>
            <a:picLocks noChangeAspect="1" noChangeArrowheads="1"/>
          </p:cNvPicPr>
          <p:nvPr>
            <p:custDataLst>
              <p:tags r:id="rId34"/>
            </p:custDataLst>
          </p:nvPr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33" y="1371600"/>
            <a:ext cx="405975" cy="40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42">
            <a:extLst>
              <a:ext uri="{FF2B5EF4-FFF2-40B4-BE49-F238E27FC236}">
                <a16:creationId xmlns:a16="http://schemas.microsoft.com/office/drawing/2014/main" id="{BE2F4F72-0358-5051-EE04-9ABDF80DF1DA}"/>
              </a:ext>
            </a:extLst>
          </p:cNvPr>
          <p:cNvPicPr>
            <a:picLocks noChangeAspect="1" noChangeArrowheads="1"/>
          </p:cNvPicPr>
          <p:nvPr>
            <p:custDataLst>
              <p:tags r:id="rId35"/>
            </p:custDataLst>
          </p:nvPr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67" y="3405208"/>
            <a:ext cx="311217" cy="31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8" descr="Css logo Icons, Logos, Symbole – Kostenloser Download PNG, SVG">
            <a:extLst>
              <a:ext uri="{FF2B5EF4-FFF2-40B4-BE49-F238E27FC236}">
                <a16:creationId xmlns:a16="http://schemas.microsoft.com/office/drawing/2014/main" id="{9B0A5E8C-710A-F7EE-A060-04F18B6DEB14}"/>
              </a:ext>
            </a:extLst>
          </p:cNvPr>
          <p:cNvPicPr>
            <a:picLocks noChangeAspect="1" noChangeArrowheads="1"/>
          </p:cNvPicPr>
          <p:nvPr>
            <p:custDataLst>
              <p:tags r:id="rId36"/>
            </p:custDataLst>
          </p:nvPr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67" y="2819400"/>
            <a:ext cx="314904" cy="31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7EE2A5FC-A1B7-1825-C072-47C3A27DDD5F}"/>
              </a:ext>
            </a:extLst>
          </p:cNvPr>
          <p:cNvSpPr/>
          <p:nvPr>
            <p:custDataLst>
              <p:tags r:id="rId37"/>
            </p:custDataLst>
          </p:nvPr>
        </p:nvSpPr>
        <p:spPr>
          <a:xfrm>
            <a:off x="477328" y="4293014"/>
            <a:ext cx="723275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Hallmark</a:t>
            </a:r>
            <a:endParaRPr lang="en-US" sz="10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B37B7FD7-1C0C-4032-8436-46CE46EED4EB}"/>
              </a:ext>
            </a:extLst>
          </p:cNvPr>
          <p:cNvCxnSpPr/>
          <p:nvPr/>
        </p:nvCxnSpPr>
        <p:spPr>
          <a:xfrm>
            <a:off x="276825" y="2067392"/>
            <a:ext cx="5580916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0114E40-3515-6A3A-948D-4B4327AACE45}"/>
              </a:ext>
            </a:extLst>
          </p:cNvPr>
          <p:cNvCxnSpPr/>
          <p:nvPr/>
        </p:nvCxnSpPr>
        <p:spPr>
          <a:xfrm>
            <a:off x="276825" y="2783188"/>
            <a:ext cx="5580916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7C41049-80CC-2B66-7E81-ED1003F65616}"/>
              </a:ext>
            </a:extLst>
          </p:cNvPr>
          <p:cNvCxnSpPr/>
          <p:nvPr/>
        </p:nvCxnSpPr>
        <p:spPr>
          <a:xfrm>
            <a:off x="276825" y="3352366"/>
            <a:ext cx="5580916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67581579-EAED-5215-15D4-C62EA82103AA}"/>
              </a:ext>
            </a:extLst>
          </p:cNvPr>
          <p:cNvCxnSpPr/>
          <p:nvPr/>
        </p:nvCxnSpPr>
        <p:spPr>
          <a:xfrm>
            <a:off x="276825" y="3990049"/>
            <a:ext cx="5580916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306D2CBD-72A2-1EE5-F58F-5153B13F6DD2}"/>
              </a:ext>
            </a:extLst>
          </p:cNvPr>
          <p:cNvCxnSpPr/>
          <p:nvPr/>
        </p:nvCxnSpPr>
        <p:spPr>
          <a:xfrm>
            <a:off x="276825" y="4539235"/>
            <a:ext cx="5580916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846206F2-D46C-F88C-52E9-472A4CA99BF0}"/>
              </a:ext>
            </a:extLst>
          </p:cNvPr>
          <p:cNvCxnSpPr/>
          <p:nvPr/>
        </p:nvCxnSpPr>
        <p:spPr>
          <a:xfrm>
            <a:off x="276825" y="5119183"/>
            <a:ext cx="5580916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1A9106C7-8A59-19D9-EF9C-5BAA0E6F9858}"/>
              </a:ext>
            </a:extLst>
          </p:cNvPr>
          <p:cNvCxnSpPr/>
          <p:nvPr/>
        </p:nvCxnSpPr>
        <p:spPr>
          <a:xfrm>
            <a:off x="276825" y="5834942"/>
            <a:ext cx="5580916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798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816494A8-BFF6-04E5-A4A2-020B8041E3D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293497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349" imgH="350" progId="TCLayout.ActiveDocument.1">
                  <p:embed/>
                </p:oleObj>
              </mc:Choice>
              <mc:Fallback>
                <p:oleObj name="think-cell Slide" r:id="rId26" imgW="349" imgH="350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16494A8-BFF6-04E5-A4A2-020B8041E3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itle 44">
            <a:extLst>
              <a:ext uri="{FF2B5EF4-FFF2-40B4-BE49-F238E27FC236}">
                <a16:creationId xmlns:a16="http://schemas.microsoft.com/office/drawing/2014/main" id="{7ADA5DFD-243E-0621-0B76-D5F4C61DAFA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30100" y="548974"/>
            <a:ext cx="10087200" cy="338554"/>
          </a:xfrm>
        </p:spPr>
        <p:txBody>
          <a:bodyPr vert="horz"/>
          <a:lstStyle/>
          <a:p>
            <a:r>
              <a:rPr lang="en-US">
                <a:solidFill>
                  <a:srgbClr val="FF2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 Analysis</a:t>
            </a:r>
          </a:p>
        </p:txBody>
      </p:sp>
      <p:cxnSp>
        <p:nvCxnSpPr>
          <p:cNvPr id="21" name="Gerade Verbindung 22">
            <a:extLst>
              <a:ext uri="{FF2B5EF4-FFF2-40B4-BE49-F238E27FC236}">
                <a16:creationId xmlns:a16="http://schemas.microsoft.com/office/drawing/2014/main" id="{6AB9DE90-932F-1F3F-4AAA-04202E7E0D82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 bwMode="gray">
          <a:xfrm>
            <a:off x="403200" y="4435680"/>
            <a:ext cx="4026478" cy="0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2">
            <a:extLst>
              <a:ext uri="{FF2B5EF4-FFF2-40B4-BE49-F238E27FC236}">
                <a16:creationId xmlns:a16="http://schemas.microsoft.com/office/drawing/2014/main" id="{DEDB203D-CA32-5D35-D7C3-AA8E411F2106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 bwMode="gray">
          <a:xfrm>
            <a:off x="365696" y="1609964"/>
            <a:ext cx="4727004" cy="0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D55DFD00-B227-CB1A-B6BA-0E50B3D9AF41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430100" y="1295400"/>
            <a:ext cx="3457011" cy="3077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defPPr>
              <a:defRPr lang="de-DE"/>
            </a:defPPr>
            <a:lvl1pPr marL="0" indent="0">
              <a:lnSpc>
                <a:spcPct val="100000"/>
              </a:lnSpc>
              <a:spcBef>
                <a:spcPts val="400"/>
              </a:spcBef>
              <a:buFont typeface="Arial" pitchFamily="34" charset="0"/>
              <a:buNone/>
              <a:defRPr sz="1300" cap="all">
                <a:solidFill>
                  <a:schemeClr val="tx2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180975" indent="-180975">
              <a:lnSpc>
                <a:spcPct val="95000"/>
              </a:lnSpc>
              <a:spcBef>
                <a:spcPts val="400"/>
              </a:spcBef>
              <a:buFont typeface="Wingdings" pitchFamily="2" charset="2"/>
              <a:buChar char="§"/>
              <a:defRPr sz="1300">
                <a:latin typeface="+mn-lt"/>
                <a:ea typeface="Verdana" pitchFamily="34" charset="0"/>
                <a:cs typeface="Verdana" pitchFamily="34" charset="0"/>
              </a:defRPr>
            </a:lvl2pPr>
            <a:lvl3pPr marL="361950" indent="-180975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3pPr>
            <a:lvl4pPr marL="534988" indent="-173038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4pPr>
            <a:lvl5pPr marL="715963" indent="-180975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9pPr>
          </a:lstStyle>
          <a:p>
            <a:r>
              <a:rPr lang="en-US" sz="2000" b="1" cap="none">
                <a:solidFill>
                  <a:schemeClr val="accent1"/>
                </a:solidFill>
              </a:rPr>
              <a:t>Strengths</a:t>
            </a:r>
          </a:p>
        </p:txBody>
      </p:sp>
      <p:cxnSp>
        <p:nvCxnSpPr>
          <p:cNvPr id="24" name="Gerade Verbindung 22">
            <a:extLst>
              <a:ext uri="{FF2B5EF4-FFF2-40B4-BE49-F238E27FC236}">
                <a16:creationId xmlns:a16="http://schemas.microsoft.com/office/drawing/2014/main" id="{1E2ABF31-4BB8-CBA6-226A-008E4CDA78EF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 bwMode="gray">
          <a:xfrm>
            <a:off x="7069174" y="1605201"/>
            <a:ext cx="4493368" cy="0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2">
            <a:extLst>
              <a:ext uri="{FF2B5EF4-FFF2-40B4-BE49-F238E27FC236}">
                <a16:creationId xmlns:a16="http://schemas.microsoft.com/office/drawing/2014/main" id="{488FF076-4BB1-852E-9B66-B7E50AA2A05F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gray">
          <a:xfrm>
            <a:off x="7836290" y="4371185"/>
            <a:ext cx="4128961" cy="0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13">
            <a:extLst>
              <a:ext uri="{FF2B5EF4-FFF2-40B4-BE49-F238E27FC236}">
                <a16:creationId xmlns:a16="http://schemas.microsoft.com/office/drawing/2014/main" id="{74ACDC0A-A96B-F82E-B387-875EE68D0A84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gray">
          <a:xfrm>
            <a:off x="467604" y="4136054"/>
            <a:ext cx="3457011" cy="3077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defPPr>
              <a:defRPr lang="de-DE"/>
            </a:defPPr>
            <a:lvl1pPr marL="0" indent="0">
              <a:lnSpc>
                <a:spcPct val="100000"/>
              </a:lnSpc>
              <a:spcBef>
                <a:spcPts val="400"/>
              </a:spcBef>
              <a:buFont typeface="Arial" pitchFamily="34" charset="0"/>
              <a:buNone/>
              <a:defRPr sz="1300" cap="all">
                <a:solidFill>
                  <a:schemeClr val="tx2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180975" indent="-180975">
              <a:lnSpc>
                <a:spcPct val="95000"/>
              </a:lnSpc>
              <a:spcBef>
                <a:spcPts val="400"/>
              </a:spcBef>
              <a:buFont typeface="Wingdings" pitchFamily="2" charset="2"/>
              <a:buChar char="§"/>
              <a:defRPr sz="1300">
                <a:latin typeface="+mn-lt"/>
                <a:ea typeface="Verdana" pitchFamily="34" charset="0"/>
                <a:cs typeface="Verdana" pitchFamily="34" charset="0"/>
              </a:defRPr>
            </a:lvl2pPr>
            <a:lvl3pPr marL="361950" indent="-180975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3pPr>
            <a:lvl4pPr marL="534988" indent="-173038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4pPr>
            <a:lvl5pPr marL="715963" indent="-180975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9pPr>
          </a:lstStyle>
          <a:p>
            <a:r>
              <a:rPr lang="en-US" sz="2000" b="1" cap="none">
                <a:solidFill>
                  <a:schemeClr val="accent1"/>
                </a:solidFill>
              </a:rPr>
              <a:t>Opportunities</a:t>
            </a:r>
          </a:p>
        </p:txBody>
      </p:sp>
      <p:sp>
        <p:nvSpPr>
          <p:cNvPr id="27" name="Textplatzhalter 13">
            <a:extLst>
              <a:ext uri="{FF2B5EF4-FFF2-40B4-BE49-F238E27FC236}">
                <a16:creationId xmlns:a16="http://schemas.microsoft.com/office/drawing/2014/main" id="{67CA46CB-1B63-C25A-13D5-96B1C9405826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 bwMode="gray">
          <a:xfrm>
            <a:off x="8053218" y="1295400"/>
            <a:ext cx="3457011" cy="3077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defPPr>
              <a:defRPr lang="de-DE"/>
            </a:defPPr>
            <a:lvl1pPr marL="0" indent="0">
              <a:lnSpc>
                <a:spcPct val="100000"/>
              </a:lnSpc>
              <a:spcBef>
                <a:spcPts val="400"/>
              </a:spcBef>
              <a:buFont typeface="Arial" pitchFamily="34" charset="0"/>
              <a:buNone/>
              <a:defRPr sz="1300" cap="all">
                <a:solidFill>
                  <a:schemeClr val="tx2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180975" indent="-180975">
              <a:lnSpc>
                <a:spcPct val="95000"/>
              </a:lnSpc>
              <a:spcBef>
                <a:spcPts val="400"/>
              </a:spcBef>
              <a:buFont typeface="Wingdings" pitchFamily="2" charset="2"/>
              <a:buChar char="§"/>
              <a:defRPr sz="1300">
                <a:latin typeface="+mn-lt"/>
                <a:ea typeface="Verdana" pitchFamily="34" charset="0"/>
                <a:cs typeface="Verdana" pitchFamily="34" charset="0"/>
              </a:defRPr>
            </a:lvl2pPr>
            <a:lvl3pPr marL="361950" indent="-180975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3pPr>
            <a:lvl4pPr marL="534988" indent="-173038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4pPr>
            <a:lvl5pPr marL="715963" indent="-180975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9pPr>
          </a:lstStyle>
          <a:p>
            <a:r>
              <a:rPr lang="en-US" sz="2000" b="1" cap="none">
                <a:solidFill>
                  <a:schemeClr val="accent1"/>
                </a:solidFill>
              </a:rPr>
              <a:t>Weaknesses</a:t>
            </a:r>
          </a:p>
        </p:txBody>
      </p:sp>
      <p:sp>
        <p:nvSpPr>
          <p:cNvPr id="28" name="Textplatzhalter 13">
            <a:extLst>
              <a:ext uri="{FF2B5EF4-FFF2-40B4-BE49-F238E27FC236}">
                <a16:creationId xmlns:a16="http://schemas.microsoft.com/office/drawing/2014/main" id="{3F291FCF-3518-C364-582D-3AB30BD37135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8188089" y="4057076"/>
            <a:ext cx="3457011" cy="3077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defPPr>
              <a:defRPr lang="de-DE"/>
            </a:defPPr>
            <a:lvl1pPr marL="0" indent="0">
              <a:lnSpc>
                <a:spcPct val="100000"/>
              </a:lnSpc>
              <a:spcBef>
                <a:spcPts val="400"/>
              </a:spcBef>
              <a:buFont typeface="Arial" pitchFamily="34" charset="0"/>
              <a:buNone/>
              <a:defRPr sz="1300" cap="all">
                <a:solidFill>
                  <a:schemeClr val="tx2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180975" indent="-180975">
              <a:lnSpc>
                <a:spcPct val="95000"/>
              </a:lnSpc>
              <a:spcBef>
                <a:spcPts val="400"/>
              </a:spcBef>
              <a:buFont typeface="Wingdings" pitchFamily="2" charset="2"/>
              <a:buChar char="§"/>
              <a:defRPr sz="1300">
                <a:latin typeface="+mn-lt"/>
                <a:ea typeface="Verdana" pitchFamily="34" charset="0"/>
                <a:cs typeface="Verdana" pitchFamily="34" charset="0"/>
              </a:defRPr>
            </a:lvl2pPr>
            <a:lvl3pPr marL="361950" indent="-180975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3pPr>
            <a:lvl4pPr marL="534988" indent="-173038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4pPr>
            <a:lvl5pPr marL="715963" indent="-180975">
              <a:lnSpc>
                <a:spcPct val="95000"/>
              </a:lnSpc>
              <a:spcBef>
                <a:spcPts val="400"/>
              </a:spcBef>
              <a:buFont typeface="Arial" pitchFamily="34" charset="0"/>
              <a:buChar char="̵"/>
              <a:defRPr sz="1300">
                <a:latin typeface="+mn-lt"/>
                <a:ea typeface="Verdana" pitchFamily="34" charset="0"/>
                <a:cs typeface="Verdana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9pPr>
          </a:lstStyle>
          <a:p>
            <a:r>
              <a:rPr lang="en-US" sz="2000" b="1" cap="none">
                <a:solidFill>
                  <a:schemeClr val="accent1"/>
                </a:solidFill>
              </a:rPr>
              <a:t>Threats</a:t>
            </a:r>
          </a:p>
        </p:txBody>
      </p:sp>
      <p:grpSp>
        <p:nvGrpSpPr>
          <p:cNvPr id="29" name="Gruppieren 50">
            <a:extLst>
              <a:ext uri="{FF2B5EF4-FFF2-40B4-BE49-F238E27FC236}">
                <a16:creationId xmlns:a16="http://schemas.microsoft.com/office/drawing/2014/main" id="{2F33BE8F-E99F-7CDD-B62A-5A16D75B031F}"/>
              </a:ext>
            </a:extLst>
          </p:cNvPr>
          <p:cNvGrpSpPr>
            <a:grpSpLocks/>
          </p:cNvGrpSpPr>
          <p:nvPr>
            <p:custDataLst>
              <p:tags r:id="rId11"/>
            </p:custDataLst>
          </p:nvPr>
        </p:nvGrpSpPr>
        <p:grpSpPr bwMode="gray">
          <a:xfrm>
            <a:off x="4459525" y="1738632"/>
            <a:ext cx="3272947" cy="3279939"/>
            <a:chOff x="4440861" y="1798790"/>
            <a:chExt cx="3506593" cy="3514082"/>
          </a:xfrm>
        </p:grpSpPr>
        <p:sp>
          <p:nvSpPr>
            <p:cNvPr id="30" name="Rechteck 26">
              <a:extLst>
                <a:ext uri="{FF2B5EF4-FFF2-40B4-BE49-F238E27FC236}">
                  <a16:creationId xmlns:a16="http://schemas.microsoft.com/office/drawing/2014/main" id="{5909FE05-35D1-D49F-B4A2-7374DE4552B6}"/>
                </a:ext>
              </a:extLst>
            </p:cNvPr>
            <p:cNvSpPr>
              <a:spLocks/>
            </p:cNvSpPr>
            <p:nvPr>
              <p:custDataLst>
                <p:tags r:id="rId20"/>
              </p:custDataLst>
            </p:nvPr>
          </p:nvSpPr>
          <p:spPr bwMode="gray">
            <a:xfrm rot="8100000">
              <a:off x="4811141" y="1798790"/>
              <a:ext cx="1224425" cy="1964986"/>
            </a:xfrm>
            <a:custGeom>
              <a:avLst/>
              <a:gdLst/>
              <a:ahLst/>
              <a:cxnLst/>
              <a:rect l="l" t="t" r="r" b="b"/>
              <a:pathLst>
                <a:path w="1764552" h="2831796">
                  <a:moveTo>
                    <a:pt x="885293" y="0"/>
                  </a:moveTo>
                  <a:lnTo>
                    <a:pt x="1686476" y="796105"/>
                  </a:lnTo>
                  <a:cubicBezTo>
                    <a:pt x="1692106" y="799393"/>
                    <a:pt x="1696899" y="803770"/>
                    <a:pt x="1701532" y="808403"/>
                  </a:cubicBezTo>
                  <a:cubicBezTo>
                    <a:pt x="1743027" y="849897"/>
                    <a:pt x="1763970" y="904161"/>
                    <a:pt x="1764219" y="958546"/>
                  </a:cubicBezTo>
                  <a:lnTo>
                    <a:pt x="1764552" y="958546"/>
                  </a:lnTo>
                  <a:lnTo>
                    <a:pt x="1764552" y="2831796"/>
                  </a:lnTo>
                  <a:lnTo>
                    <a:pt x="602502" y="2831796"/>
                  </a:lnTo>
                  <a:lnTo>
                    <a:pt x="443753" y="2831796"/>
                  </a:lnTo>
                  <a:lnTo>
                    <a:pt x="4015" y="2831796"/>
                  </a:lnTo>
                  <a:lnTo>
                    <a:pt x="4015" y="1013159"/>
                  </a:lnTo>
                  <a:cubicBezTo>
                    <a:pt x="-9252" y="945448"/>
                    <a:pt x="10361" y="872584"/>
                    <a:pt x="62818" y="820127"/>
                  </a:cubicBezTo>
                  <a:lnTo>
                    <a:pt x="64578" y="818690"/>
                  </a:lnTo>
                  <a:lnTo>
                    <a:pt x="61380" y="818689"/>
                  </a:lnTo>
                  <a:close/>
                </a:path>
              </a:pathLst>
            </a:custGeom>
            <a:solidFill>
              <a:srgbClr val="FF2600"/>
            </a:solidFill>
            <a:ln w="63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</a:endParaRPr>
            </a:p>
          </p:txBody>
        </p:sp>
        <p:sp>
          <p:nvSpPr>
            <p:cNvPr id="31" name="Rechteck 26">
              <a:extLst>
                <a:ext uri="{FF2B5EF4-FFF2-40B4-BE49-F238E27FC236}">
                  <a16:creationId xmlns:a16="http://schemas.microsoft.com/office/drawing/2014/main" id="{929D7D5F-7694-926E-5C29-EA2DC5C30812}"/>
                </a:ext>
              </a:extLst>
            </p:cNvPr>
            <p:cNvSpPr>
              <a:spLocks/>
            </p:cNvSpPr>
            <p:nvPr>
              <p:custDataLst>
                <p:tags r:id="rId21"/>
              </p:custDataLst>
            </p:nvPr>
          </p:nvSpPr>
          <p:spPr bwMode="gray">
            <a:xfrm rot="13500000" flipH="1">
              <a:off x="6352748" y="1798790"/>
              <a:ext cx="1224425" cy="1964986"/>
            </a:xfrm>
            <a:custGeom>
              <a:avLst/>
              <a:gdLst/>
              <a:ahLst/>
              <a:cxnLst/>
              <a:rect l="l" t="t" r="r" b="b"/>
              <a:pathLst>
                <a:path w="1764552" h="2831796">
                  <a:moveTo>
                    <a:pt x="885293" y="0"/>
                  </a:moveTo>
                  <a:lnTo>
                    <a:pt x="1686476" y="796105"/>
                  </a:lnTo>
                  <a:cubicBezTo>
                    <a:pt x="1692106" y="799393"/>
                    <a:pt x="1696899" y="803770"/>
                    <a:pt x="1701532" y="808403"/>
                  </a:cubicBezTo>
                  <a:cubicBezTo>
                    <a:pt x="1743027" y="849897"/>
                    <a:pt x="1763970" y="904161"/>
                    <a:pt x="1764219" y="958546"/>
                  </a:cubicBezTo>
                  <a:lnTo>
                    <a:pt x="1764552" y="958546"/>
                  </a:lnTo>
                  <a:lnTo>
                    <a:pt x="1764552" y="2831796"/>
                  </a:lnTo>
                  <a:lnTo>
                    <a:pt x="602502" y="2831796"/>
                  </a:lnTo>
                  <a:lnTo>
                    <a:pt x="443753" y="2831796"/>
                  </a:lnTo>
                  <a:lnTo>
                    <a:pt x="4015" y="2831796"/>
                  </a:lnTo>
                  <a:lnTo>
                    <a:pt x="4015" y="1013159"/>
                  </a:lnTo>
                  <a:cubicBezTo>
                    <a:pt x="-9252" y="945448"/>
                    <a:pt x="10361" y="872584"/>
                    <a:pt x="62818" y="820127"/>
                  </a:cubicBezTo>
                  <a:lnTo>
                    <a:pt x="64578" y="818690"/>
                  </a:lnTo>
                  <a:lnTo>
                    <a:pt x="61380" y="818689"/>
                  </a:lnTo>
                  <a:close/>
                </a:path>
              </a:pathLst>
            </a:custGeom>
            <a:noFill/>
            <a:ln w="63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</a:endParaRPr>
            </a:p>
          </p:txBody>
        </p:sp>
        <p:sp>
          <p:nvSpPr>
            <p:cNvPr id="32" name="Rechteck 26">
              <a:extLst>
                <a:ext uri="{FF2B5EF4-FFF2-40B4-BE49-F238E27FC236}">
                  <a16:creationId xmlns:a16="http://schemas.microsoft.com/office/drawing/2014/main" id="{5AA5F416-4A63-5F20-4678-AAE431B1EEF0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 bwMode="gray">
            <a:xfrm rot="13500000" flipV="1">
              <a:off x="4811141" y="3347886"/>
              <a:ext cx="1224425" cy="1964986"/>
            </a:xfrm>
            <a:custGeom>
              <a:avLst/>
              <a:gdLst/>
              <a:ahLst/>
              <a:cxnLst/>
              <a:rect l="l" t="t" r="r" b="b"/>
              <a:pathLst>
                <a:path w="1764552" h="2831796">
                  <a:moveTo>
                    <a:pt x="885293" y="0"/>
                  </a:moveTo>
                  <a:lnTo>
                    <a:pt x="1686476" y="796105"/>
                  </a:lnTo>
                  <a:cubicBezTo>
                    <a:pt x="1692106" y="799393"/>
                    <a:pt x="1696899" y="803770"/>
                    <a:pt x="1701532" y="808403"/>
                  </a:cubicBezTo>
                  <a:cubicBezTo>
                    <a:pt x="1743027" y="849897"/>
                    <a:pt x="1763970" y="904161"/>
                    <a:pt x="1764219" y="958546"/>
                  </a:cubicBezTo>
                  <a:lnTo>
                    <a:pt x="1764552" y="958546"/>
                  </a:lnTo>
                  <a:lnTo>
                    <a:pt x="1764552" y="2831796"/>
                  </a:lnTo>
                  <a:lnTo>
                    <a:pt x="602502" y="2831796"/>
                  </a:lnTo>
                  <a:lnTo>
                    <a:pt x="443753" y="2831796"/>
                  </a:lnTo>
                  <a:lnTo>
                    <a:pt x="4015" y="2831796"/>
                  </a:lnTo>
                  <a:lnTo>
                    <a:pt x="4015" y="1013159"/>
                  </a:lnTo>
                  <a:cubicBezTo>
                    <a:pt x="-9252" y="945448"/>
                    <a:pt x="10361" y="872584"/>
                    <a:pt x="62818" y="820127"/>
                  </a:cubicBezTo>
                  <a:lnTo>
                    <a:pt x="64578" y="818690"/>
                  </a:lnTo>
                  <a:lnTo>
                    <a:pt x="61380" y="818689"/>
                  </a:lnTo>
                  <a:close/>
                </a:path>
              </a:pathLst>
            </a:custGeom>
            <a:solidFill>
              <a:srgbClr val="FF2600"/>
            </a:solidFill>
            <a:ln w="63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</a:endParaRPr>
            </a:p>
          </p:txBody>
        </p:sp>
        <p:sp>
          <p:nvSpPr>
            <p:cNvPr id="33" name="Rechteck 26">
              <a:extLst>
                <a:ext uri="{FF2B5EF4-FFF2-40B4-BE49-F238E27FC236}">
                  <a16:creationId xmlns:a16="http://schemas.microsoft.com/office/drawing/2014/main" id="{00D4D6A4-69CB-8E26-CDA0-28CC5C870474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gray">
            <a:xfrm rot="8100000" flipH="1" flipV="1">
              <a:off x="6352748" y="3347886"/>
              <a:ext cx="1224425" cy="1964986"/>
            </a:xfrm>
            <a:custGeom>
              <a:avLst/>
              <a:gdLst/>
              <a:ahLst/>
              <a:cxnLst/>
              <a:rect l="l" t="t" r="r" b="b"/>
              <a:pathLst>
                <a:path w="1764552" h="2831796">
                  <a:moveTo>
                    <a:pt x="885293" y="0"/>
                  </a:moveTo>
                  <a:lnTo>
                    <a:pt x="1686476" y="796105"/>
                  </a:lnTo>
                  <a:cubicBezTo>
                    <a:pt x="1692106" y="799393"/>
                    <a:pt x="1696899" y="803770"/>
                    <a:pt x="1701532" y="808403"/>
                  </a:cubicBezTo>
                  <a:cubicBezTo>
                    <a:pt x="1743027" y="849897"/>
                    <a:pt x="1763970" y="904161"/>
                    <a:pt x="1764219" y="958546"/>
                  </a:cubicBezTo>
                  <a:lnTo>
                    <a:pt x="1764552" y="958546"/>
                  </a:lnTo>
                  <a:lnTo>
                    <a:pt x="1764552" y="2831796"/>
                  </a:lnTo>
                  <a:lnTo>
                    <a:pt x="602502" y="2831796"/>
                  </a:lnTo>
                  <a:lnTo>
                    <a:pt x="443753" y="2831796"/>
                  </a:lnTo>
                  <a:lnTo>
                    <a:pt x="4015" y="2831796"/>
                  </a:lnTo>
                  <a:lnTo>
                    <a:pt x="4015" y="1013159"/>
                  </a:lnTo>
                  <a:cubicBezTo>
                    <a:pt x="-9252" y="945448"/>
                    <a:pt x="10361" y="872584"/>
                    <a:pt x="62818" y="820127"/>
                  </a:cubicBezTo>
                  <a:lnTo>
                    <a:pt x="64578" y="818690"/>
                  </a:lnTo>
                  <a:lnTo>
                    <a:pt x="61380" y="818689"/>
                  </a:lnTo>
                  <a:close/>
                </a:path>
              </a:pathLst>
            </a:custGeom>
            <a:noFill/>
            <a:ln w="63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</a:endParaRPr>
            </a:p>
          </p:txBody>
        </p:sp>
      </p:grpSp>
      <p:sp>
        <p:nvSpPr>
          <p:cNvPr id="34" name="Inhaltsplatzhalter 2">
            <a:extLst>
              <a:ext uri="{FF2B5EF4-FFF2-40B4-BE49-F238E27FC236}">
                <a16:creationId xmlns:a16="http://schemas.microsoft.com/office/drawing/2014/main" id="{0E5FFAE3-C152-C6EA-A750-9D30B5F26212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65696" y="1687117"/>
            <a:ext cx="4376083" cy="2333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Strong Brand</a:t>
            </a:r>
            <a:r>
              <a:rPr lang="en-IN" sz="1100"/>
              <a:t>: #2 greeting card publisher in the U.S.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Diverse Offerings</a:t>
            </a:r>
            <a:r>
              <a:rPr lang="en-IN" sz="1100"/>
              <a:t>: Includes paper/digital cards, gift wrap, party goods, and candles.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Digital Growth</a:t>
            </a:r>
            <a:r>
              <a:rPr lang="en-IN" sz="1100"/>
              <a:t>: Investments in cardstore.com, mobile apps, kiosks.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Expanded Distribution</a:t>
            </a:r>
            <a:r>
              <a:rPr lang="en-IN" sz="1100"/>
              <a:t>: Growing presence in high-volume dollar-store channels.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Licensing Income</a:t>
            </a:r>
            <a:r>
              <a:rPr lang="en-IN" sz="1100"/>
              <a:t>: Revenue from popular character franchises.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Stable Performance</a:t>
            </a:r>
            <a:r>
              <a:rPr lang="en-IN" sz="1100"/>
              <a:t>: Improved margins (9%) and steady dividends.</a:t>
            </a:r>
          </a:p>
        </p:txBody>
      </p:sp>
      <p:sp>
        <p:nvSpPr>
          <p:cNvPr id="35" name="Inhaltsplatzhalter 2">
            <a:extLst>
              <a:ext uri="{FF2B5EF4-FFF2-40B4-BE49-F238E27FC236}">
                <a16:creationId xmlns:a16="http://schemas.microsoft.com/office/drawing/2014/main" id="{D79EA0C7-25A9-242A-06EF-F82C6946FEAB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03200" y="4512833"/>
            <a:ext cx="5122158" cy="13593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Digital Growth</a:t>
            </a:r>
            <a:r>
              <a:rPr lang="en-IN" sz="1100"/>
              <a:t>: Invest in interactive and online gifting platforms.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Product Expansion</a:t>
            </a:r>
            <a:r>
              <a:rPr lang="en-IN" sz="1100"/>
              <a:t>: Diversify into non-card goods and party items.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Global Reach</a:t>
            </a:r>
            <a:r>
              <a:rPr lang="en-IN" sz="1100"/>
              <a:t>: Explore international markets and acquisitions.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Retail Alliances</a:t>
            </a:r>
            <a:r>
              <a:rPr lang="en-IN" sz="1100"/>
              <a:t>: Partner with stores and e-commerce platforms.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Efficiency Gains</a:t>
            </a:r>
            <a:r>
              <a:rPr lang="en-IN" sz="1100"/>
              <a:t>: Optimize costs and boost operational performance.</a:t>
            </a:r>
          </a:p>
        </p:txBody>
      </p:sp>
      <p:sp>
        <p:nvSpPr>
          <p:cNvPr id="36" name="Inhaltsplatzhalter 2">
            <a:extLst>
              <a:ext uri="{FF2B5EF4-FFF2-40B4-BE49-F238E27FC236}">
                <a16:creationId xmlns:a16="http://schemas.microsoft.com/office/drawing/2014/main" id="{9D1657EB-64F1-5B98-2F54-79E2981D1922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7941657" y="1687117"/>
            <a:ext cx="4128961" cy="22057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Shrinking Market</a:t>
            </a:r>
            <a:r>
              <a:rPr lang="en-IN" sz="1100"/>
              <a:t>: ~9% industry decline since 2005, with further drops expected.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Rising Costs</a:t>
            </a:r>
            <a:r>
              <a:rPr lang="en-IN" sz="1100"/>
              <a:t>: Heavy marketing and expansion spending pressure margins.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Undervalued Stock</a:t>
            </a:r>
            <a:r>
              <a:rPr lang="en-IN" sz="1100"/>
              <a:t>: Low PE=6 and EV/EBITDA=3.5 reflect weak investor confidence.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Digital Displacement</a:t>
            </a:r>
            <a:r>
              <a:rPr lang="en-IN" sz="1100"/>
              <a:t>: Social media replaces traditional/e-cards, especially among youth.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Concentrated Control</a:t>
            </a:r>
            <a:r>
              <a:rPr lang="en-IN" sz="1100"/>
              <a:t>: Founding family influence may limit strategic flexibility.</a:t>
            </a:r>
          </a:p>
        </p:txBody>
      </p:sp>
      <p:sp>
        <p:nvSpPr>
          <p:cNvPr id="37" name="Inhaltsplatzhalter 2">
            <a:extLst>
              <a:ext uri="{FF2B5EF4-FFF2-40B4-BE49-F238E27FC236}">
                <a16:creationId xmlns:a16="http://schemas.microsoft.com/office/drawing/2014/main" id="{71559C85-C614-6E2E-02A3-E468D6CD7C99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7941657" y="4519360"/>
            <a:ext cx="4128961" cy="18671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Market Decline</a:t>
            </a:r>
            <a:r>
              <a:rPr lang="en-IN" sz="1100"/>
              <a:t>: Industry may shrink up to 16% by 2015.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Digital Disruption</a:t>
            </a:r>
            <a:r>
              <a:rPr lang="en-IN" sz="1100"/>
              <a:t>: Messaging and social media reduce card relevance.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Strong Rivals</a:t>
            </a:r>
            <a:r>
              <a:rPr lang="en-IN" sz="1100"/>
              <a:t>: Hallmark holds greater reach, brand loyalty, and media assets.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Economic Sensitivity</a:t>
            </a:r>
            <a:r>
              <a:rPr lang="en-IN" sz="1100"/>
              <a:t>: Cards are non-essential, hit during downturns.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100" b="1"/>
              <a:t>Margin Risk</a:t>
            </a:r>
            <a:r>
              <a:rPr lang="en-IN" sz="1100"/>
              <a:t>: Potential erosion to 5% threatens profitability.</a:t>
            </a:r>
          </a:p>
        </p:txBody>
      </p:sp>
      <p:sp>
        <p:nvSpPr>
          <p:cNvPr id="38" name="Textfeld 61">
            <a:extLst>
              <a:ext uri="{FF2B5EF4-FFF2-40B4-BE49-F238E27FC236}">
                <a16:creationId xmlns:a16="http://schemas.microsoft.com/office/drawing/2014/main" id="{ACA563AB-B994-A7DD-CBF9-2F09A2FBC2DA}"/>
              </a:ext>
            </a:extLst>
          </p:cNvPr>
          <p:cNvSpPr txBox="1">
            <a:spLocks/>
          </p:cNvSpPr>
          <p:nvPr>
            <p:custDataLst>
              <p:tags r:id="rId16"/>
            </p:custDataLst>
          </p:nvPr>
        </p:nvSpPr>
        <p:spPr bwMode="gray">
          <a:xfrm>
            <a:off x="5575090" y="2804983"/>
            <a:ext cx="238847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39" name="Textfeld 62">
            <a:extLst>
              <a:ext uri="{FF2B5EF4-FFF2-40B4-BE49-F238E27FC236}">
                <a16:creationId xmlns:a16="http://schemas.microsoft.com/office/drawing/2014/main" id="{422B2358-019D-4C5D-D793-F8D78713B2CF}"/>
              </a:ext>
            </a:extLst>
          </p:cNvPr>
          <p:cNvSpPr txBox="1">
            <a:spLocks/>
          </p:cNvSpPr>
          <p:nvPr>
            <p:custDataLst>
              <p:tags r:id="rId17"/>
            </p:custDataLst>
          </p:nvPr>
        </p:nvSpPr>
        <p:spPr bwMode="gray">
          <a:xfrm>
            <a:off x="6373279" y="2804983"/>
            <a:ext cx="338234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00" b="1">
                <a:solidFill>
                  <a:srgbClr val="FF2600"/>
                </a:solidFill>
              </a:rPr>
              <a:t>W</a:t>
            </a:r>
          </a:p>
        </p:txBody>
      </p:sp>
      <p:sp>
        <p:nvSpPr>
          <p:cNvPr id="40" name="Textfeld 63">
            <a:extLst>
              <a:ext uri="{FF2B5EF4-FFF2-40B4-BE49-F238E27FC236}">
                <a16:creationId xmlns:a16="http://schemas.microsoft.com/office/drawing/2014/main" id="{0987AC39-88F6-49F0-45D8-7E9CE95B5C09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 bwMode="gray">
          <a:xfrm>
            <a:off x="5555052" y="3593683"/>
            <a:ext cx="278923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41" name="Textfeld 64">
            <a:extLst>
              <a:ext uri="{FF2B5EF4-FFF2-40B4-BE49-F238E27FC236}">
                <a16:creationId xmlns:a16="http://schemas.microsoft.com/office/drawing/2014/main" id="{90B21091-C476-5F86-1EF5-0F088052AA9A}"/>
              </a:ext>
            </a:extLst>
          </p:cNvPr>
          <p:cNvSpPr txBox="1">
            <a:spLocks/>
          </p:cNvSpPr>
          <p:nvPr>
            <p:custDataLst>
              <p:tags r:id="rId19"/>
            </p:custDataLst>
          </p:nvPr>
        </p:nvSpPr>
        <p:spPr bwMode="gray">
          <a:xfrm>
            <a:off x="6423113" y="3593683"/>
            <a:ext cx="227627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00" b="1">
                <a:solidFill>
                  <a:srgbClr val="FF2600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873203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64430-6A20-0D62-79C7-D55170F1A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FCF5A7E-10BC-4F15-59A2-53CE03D0BA5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04118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CF5A7E-10BC-4F15-59A2-53CE03D0BA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49812A8-CEC6-EAB1-99FA-A5D5AF9ABD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en-IN" b="1"/>
              <a:t>Financial Analysis &amp; Valuation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0658F9-1D42-4613-71AF-3AC13ECC9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2496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6cd991bf-f022-4378-96e7-2c338aeb3f5a"/>
  <p:tag name="THINKCELLUNDODONOTDELETE" val="0"/>
  <p:tag name="THINKCELLPRESENTATIONDONOTDELETE" val="&lt;?xml version=&quot;1.0&quot; encoding=&quot;UTF-16&quot; standalone=&quot;yes&quot;?&gt;&lt;root reqver=&quot;28224&quot;&gt;&lt;version val=&quot;3568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5&quot;&gt;&lt;elem m_fUsage=&quot;2.45239821000000013385E+00&quot;&gt;&lt;m_msothmcolidx val=&quot;0&quot;/&gt;&lt;m_rgb r=&quot;FF&quot; g=&quot;7A&quot; b=&quot;78&quot;/&gt;&lt;/elem&gt;&lt;elem m_fUsage=&quot;2.12119892910000062969E+00&quot;&gt;&lt;m_msothmcolidx val=&quot;0&quot;/&gt;&lt;m_rgb r=&quot;FF&quot; g=&quot;35&quot; b=&quot;1E&quot;/&gt;&lt;/elem&gt;&lt;elem m_fUsage=&quot;1.00000000000000000000E+00&quot;&gt;&lt;m_msothmcolidx val=&quot;0&quot;/&gt;&lt;m_rgb r=&quot;AB&quot; g=&quot;02&quot; b=&quot;04&quot;/&gt;&lt;/elem&gt;&lt;elem m_fUsage=&quot;8.10000000000000053291E-01&quot;&gt;&lt;m_msothmcolidx val=&quot;0&quot;/&gt;&lt;m_rgb r=&quot;EB&quot; g=&quot;9C&quot; b=&quot;9B&quot;/&gt;&lt;/elem&gt;&lt;elem m_fUsage=&quot;4.78296900000000135833E-01&quot;&gt;&lt;m_msothmcolidx val=&quot;0&quot;/&gt;&lt;m_rgb r=&quot;FF&quot; g=&quot;93&quot; b=&quot;00&quot;/&gt;&lt;/elem&gt;&lt;/m_vecMRU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..E9nRSjjvMg.PjXKUc8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6f1gmbcOqmE2Go8Rh8qv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RnOCXP.Gcj4RVuRgFJE2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5bP7180ouLd3JdcS7EeE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TcTkUHfhTv5aGFwH51TJ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Inn6JZQMIJ.eTDT_6Ov9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0LDG9EFx4JvhvKmrGWbS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pDRoXMG0x0tkngXgpQuM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UMDCAlAPYtQmgv3cn.p0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6wCSX7.zksfDGib_r7Xd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DNgbH59sbY0FHMTKi.7w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1HndoQAAw640WL1BDQYr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Jwt9WyjYrEJ.Z45ybDa8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tFw3ENan2MRMZa9pcAJH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TjsAXS0c6yUW.hfup4mu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qwOK5oqoZpOpy2B6rSM8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I76R6xHANBbuFv1eNdO7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qpiejIj538dgPIJphT5d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E38AAB13_8175_4ECF_977D_B597EAF8206D&quot;,&quot;SourceFullName&quot;:&quot;C:\\Users\\DELL\\Downloads\\Case_Financials.xlsx&quot;,&quot;LastUpdate&quot;:&quot;2025-03-27 4:29 PM&quot;,&quot;UpdatedBy&quot;:&quot;DELL&quot;,&quot;IsLinked&quot;:false,&quot;IsBrokenLink&quot;:false,&quot;Type&quot;:1,&quot;ShapeId&quot;:0,&quot;WorksheetName&quot;:null}"/>
  <p:tag name="ALREADY-CHECKED" val="TRU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1N6H0zRIeNdZ5.kPtIV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fD5wDwA5U5x_lwKJeAV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fD5wDwA5U5x_lwKJeAVg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gvBNpB.9JS4Dl1NjJb3Q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dT9nde0K6DQO8kA.2SLEw"/>
  <p:tag name="ALREADY-CHECKED" val="TRU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DcauxjSiG1OmrX2y60RKA"/>
  <p:tag name="ALREADY-CHECKED" val="TRU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A3N1Ll_VErAlW3am8uqg"/>
  <p:tag name="ALREADY-CHECKED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zePFaN3trDkd1y5a_y0uQ"/>
  <p:tag name="ALREADY-CHECKED" val="TRU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mFjrCYH3r5If3WcGjodZg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hz.M2qDQkZ1pmVq3A1Z3A"/>
  <p:tag name="ALREADY-CHECKED" val="TRU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gYrsIPpC2luvNBF40ayQ"/>
  <p:tag name="ALREADY-CHECKED" val="TRU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phn049oN_hb8SnmWiwVTw"/>
  <p:tag name="ALREADY-CHECKED" val="TRU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B0psnqOu5788Sx_fIUjD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8kqHenQFdTS3GnknoHPg"/>
  <p:tag name="ALREADY-CHECKED" val="TRU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TogXJuwzPV8lE1dVnf5.g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..E9nRSjjvMg.PjXKUc8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ltnC2b_xqQrRZr3SmSB3g"/>
  <p:tag name="ALREADY-CHECKED" val="TRU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B2D098A1_92CD_4BB2_9E18_C79A8DA13483&quot;,&quot;SourceFullName&quot;:&quot;&quot;,&quot;LastUpdate&quot;:&quot;2025-03-28 3:56 PM&quot;,&quot;UpdatedBy&quot;:&quot;Shivanshu Sinha&quot;,&quot;IsLinked&quot;:false,&quot;IsBrokenLink&quot;:false,&quot;Type&quot;:2,&quot;ShapeId&quot;:0,&quot;WorksheetName&quot;:null}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957236C2_1D1D_4DEF_8162_B9B733588CAF&quot;,&quot;SourceFullName&quot;:&quot;&quot;,&quot;LastUpdate&quot;:&quot;2025-03-28 3:56 PM&quot;,&quot;UpdatedBy&quot;:&quot;Shivanshu Sinha&quot;,&quot;IsLinked&quot;:false,&quot;IsBrokenLink&quot;:false,&quot;Type&quot;:2,&quot;ShapeId&quot;:0,&quot;WorksheetName&quot;:null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D3ECCAE0_03CF_4CD5_B024_2CE97C90F7E7&quot;,&quot;SourceFullName&quot;:&quot;&quot;,&quot;LastUpdate&quot;:&quot;2025-03-28 3:58 PM&quot;,&quot;UpdatedBy&quot;:&quot;Shivanshu Sinha&quot;,&quot;IsLinked&quot;:false,&quot;IsBrokenLink&quot;:false,&quot;Type&quot;:2,&quot;ShapeId&quot;:0,&quot;WorksheetName&quot;:null}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12E0B421_0C2C_4EEE_A508_0F6541181CA2&quot;,&quot;SourceFullName&quot;:&quot;&quot;,&quot;LastUpdate&quot;:&quot;2025-03-28 3:59 PM&quot;,&quot;UpdatedBy&quot;:&quot;Shivanshu Sinha&quot;,&quot;IsLinked&quot;:false,&quot;IsBrokenLink&quot;:false,&quot;Type&quot;:2,&quot;ShapeId&quot;:0,&quot;WorksheetName&quot;:null}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59EA8AD3_B398_4B21_8095_610EDB8520F8&quot;,&quot;SourceFullName&quot;:&quot;D:\\Document\\HHL Class\\Main Course\\Finance Track\\Corporate Valuation &amp; M&amp;A\\Project\\Case_Financials_223.xlsx&quot;,&quot;LastUpdate&quot;:&quot;2025-03-28 6:35 PM&quot;,&quot;UpdatedBy&quot;:&quot;Shivanshu Sinha&quot;,&quot;IsLinked&quot;:false,&quot;IsBrokenLink&quot;:false,&quot;Type&quot;:1,&quot;ShapeId&quot;:0,&quot;WorksheetName&quot;:null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Hi2U7UtGYkwoYNeOyMXVQ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ES.f0OI2WPvHTXlqOk.NQ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L5vBBekjTacGrOiyFJGb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xQcJFFouJ5BbaHmj_RvWg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LTjO4YNvrvoqJ6K7MIHSA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q6ihtb0M2ywcVyPkGRJSg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vT4QKLgp5R3Sha.Ti6gKQ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JBPvIPtWbyrXw0kNunm4Q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AS.OuNju99xH8lqMnt6Sg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Ujmm2KpDDyVt01tNExptg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3.8cVv8AJTTjCnlGXjGRw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Df2eUoSvu6I1kZ8zjTWeA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1N6H0zRIeNdZ5.kPtIV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fD5wDwA5U5x_lwKJeAV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fD5wDwA5U5x_lwKJeAV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E64D8A88_A33E_4DD7_8020_4C9B4A1795E6&quot;,&quot;SourceFullName&quot;:&quot;D:\\Document\\HHL Class\\Main Course\\Finance Track\\Corporate Valuation &amp; M&amp;A\\Project\\Case_Financials_22.xlsx&quot;,&quot;LastUpdate&quot;:&quot;2025-03-27 6:00 PM&quot;,&quot;UpdatedBy&quot;:&quot;Shivanshu Sinha&quot;,&quot;IsLinked&quot;:false,&quot;IsBrokenLink&quot;:false,&quot;Type&quot;:1,&quot;ShapeId&quot;:0,&quot;WorksheetName&quot;:null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x3YFleXFPpSEU.XZWkGk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eHgxOEC8jkWhZaTJr9aB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.W1FGjDadUxtEjWDS3Sz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w7Lo1NVX0SN56LxRf0Dy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cCFOCfMjJZ0fyqlfZo6N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E8EhBn3lXy1E_y9QXh3V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wXF_ZDJ1rIpOg1udwUU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80TbFxFgh_R0xmWZRPPi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JEIZJAnW2OXoENkONHLi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VYnUzUZwA.nnhp.0ctn0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a6rj0wdjkXe0czn07BM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49L5xSa9x93gf446ebY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iP2ZoEc8C4iYOTe5PRHR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m8ghr_D5CEpZ0HBclOH9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WgsdZWnxvExOaZrJaPdu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McVY46YOYHzxeLGrTA7rA"/>
</p:tagLst>
</file>

<file path=ppt/theme/theme1.xml><?xml version="1.0" encoding="utf-8"?>
<a:theme xmlns:a="http://schemas.openxmlformats.org/drawingml/2006/main" name="white background">
  <a:themeElements>
    <a:clrScheme name="Custom 3">
      <a:dk1>
        <a:srgbClr val="000000"/>
      </a:dk1>
      <a:lt1>
        <a:srgbClr val="FFFFFF"/>
      </a:lt1>
      <a:dk2>
        <a:srgbClr val="323232"/>
      </a:dk2>
      <a:lt2>
        <a:srgbClr val="FEFFFF"/>
      </a:lt2>
      <a:accent1>
        <a:srgbClr val="FC351E"/>
      </a:accent1>
      <a:accent2>
        <a:srgbClr val="983435"/>
      </a:accent2>
      <a:accent3>
        <a:srgbClr val="FAA4A3"/>
      </a:accent3>
      <a:accent4>
        <a:srgbClr val="FEFFFF"/>
      </a:accent4>
      <a:accent5>
        <a:srgbClr val="FC6E69"/>
      </a:accent5>
      <a:accent6>
        <a:srgbClr val="F2BFC4"/>
      </a:accent6>
      <a:hlink>
        <a:srgbClr val="6B9F25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tx2"/>
          </a:solidFill>
        </a:ln>
      </a:spPr>
      <a:bodyPr rtlCol="0" anchor="t"/>
      <a:lstStyle>
        <a:defPPr marL="285750" indent="-285750">
          <a:lnSpc>
            <a:spcPct val="110000"/>
          </a:lnSpc>
          <a:buClr>
            <a:schemeClr val="accent1"/>
          </a:buClr>
          <a:buFont typeface="Wingdings" panose="05000000000000000000" pitchFamily="2" charset="2"/>
          <a:buChar char="§"/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10000"/>
          </a:lnSpc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HL PowerPoint Master 2021 June" id="{6B2E4145-BE4E-426A-A04E-053FFD7CEDF3}" vid="{35645DF1-2B6C-4286-82E8-F98E6E7C29AC}"/>
    </a:ext>
  </a:extLst>
</a:theme>
</file>

<file path=ppt/theme/theme2.xml><?xml version="1.0" encoding="utf-8"?>
<a:theme xmlns:a="http://schemas.openxmlformats.org/drawingml/2006/main" name="grey">
  <a:themeElements>
    <a:clrScheme name="HHL colourguide">
      <a:dk1>
        <a:sysClr val="windowText" lastClr="000000"/>
      </a:dk1>
      <a:lt1>
        <a:sysClr val="window" lastClr="FFFFFF"/>
      </a:lt1>
      <a:dk2>
        <a:srgbClr val="4D4D4D"/>
      </a:dk2>
      <a:lt2>
        <a:srgbClr val="DBDBDB"/>
      </a:lt2>
      <a:accent1>
        <a:srgbClr val="009FEE"/>
      </a:accent1>
      <a:accent2>
        <a:srgbClr val="F9A900"/>
      </a:accent2>
      <a:accent3>
        <a:srgbClr val="4D4D4D"/>
      </a:accent3>
      <a:accent4>
        <a:srgbClr val="707070"/>
      </a:accent4>
      <a:accent5>
        <a:srgbClr val="949494"/>
      </a:accent5>
      <a:accent6>
        <a:srgbClr val="B7B7B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tx2"/>
          </a:solidFill>
        </a:ln>
      </a:spPr>
      <a:bodyPr rtlCol="0" anchor="t"/>
      <a:lstStyle>
        <a:defPPr marL="285750" indent="-285750">
          <a:lnSpc>
            <a:spcPct val="110000"/>
          </a:lnSpc>
          <a:buClr>
            <a:schemeClr val="accent1"/>
          </a:buClr>
          <a:buFont typeface="Wingdings" panose="05000000000000000000" pitchFamily="2" charset="2"/>
          <a:buChar char="§"/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10000"/>
          </a:lnSpc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HL PowerPoint Master 2021 June" id="{6B2E4145-BE4E-426A-A04E-053FFD7CEDF3}" vid="{5BD2D39A-C3CD-4D15-B28C-C50A84577193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E20650BA1FCA84491D7228DC12B417C" ma:contentTypeVersion="11" ma:contentTypeDescription="Ein neues Dokument erstellen." ma:contentTypeScope="" ma:versionID="1096f63ff49a655130817b9949dd041c">
  <xsd:schema xmlns:xsd="http://www.w3.org/2001/XMLSchema" xmlns:xs="http://www.w3.org/2001/XMLSchema" xmlns:p="http://schemas.microsoft.com/office/2006/metadata/properties" xmlns:ns2="350fc2a3-3e6d-4494-ab61-31eeb9e1eb5f" xmlns:ns3="a77eae84-ddbd-4504-a619-a60af2145fa6" targetNamespace="http://schemas.microsoft.com/office/2006/metadata/properties" ma:root="true" ma:fieldsID="fc94b3bf53983f89740695c17ac4b01e" ns2:_="" ns3:_="">
    <xsd:import namespace="350fc2a3-3e6d-4494-ab61-31eeb9e1eb5f"/>
    <xsd:import namespace="a77eae84-ddbd-4504-a619-a60af2145f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fc2a3-3e6d-4494-ab61-31eeb9e1e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a825017c-f089-4ed6-83f0-50e6c8302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7eae84-ddbd-4504-a619-a60af2145fa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ad7522-cc1c-45b0-a473-13bb41766b99}" ma:internalName="TaxCatchAll" ma:showField="CatchAllData" ma:web="a77eae84-ddbd-4504-a619-a60af2145f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0fc2a3-3e6d-4494-ab61-31eeb9e1eb5f">
      <Terms xmlns="http://schemas.microsoft.com/office/infopath/2007/PartnerControls"/>
    </lcf76f155ced4ddcb4097134ff3c332f>
    <TaxCatchAll xmlns="a77eae84-ddbd-4504-a619-a60af2145fa6" xsi:nil="true"/>
  </documentManagement>
</p:properties>
</file>

<file path=customXml/itemProps1.xml><?xml version="1.0" encoding="utf-8"?>
<ds:datastoreItem xmlns:ds="http://schemas.openxmlformats.org/officeDocument/2006/customXml" ds:itemID="{57EAB767-5500-49AE-BCAD-E548E5FFD4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51151B-AE88-42AD-8F2F-D581A76C5B5C}">
  <ds:schemaRefs>
    <ds:schemaRef ds:uri="350fc2a3-3e6d-4494-ab61-31eeb9e1eb5f"/>
    <ds:schemaRef ds:uri="a77eae84-ddbd-4504-a619-a60af2145fa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CD9BD0B-49DA-4EEA-935D-A71D8AFF2F9E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  <ds:schemaRef ds:uri="a77eae84-ddbd-4504-a619-a60af2145fa6"/>
    <ds:schemaRef ds:uri="350fc2a3-3e6d-4494-ab61-31eeb9e1eb5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HHL PowerPoint Master</Template>
  <TotalTime>1</TotalTime>
  <Words>2888</Words>
  <Application>Microsoft Office PowerPoint</Application>
  <PresentationFormat>Widescreen</PresentationFormat>
  <Paragraphs>785</Paragraphs>
  <Slides>19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Aptos Narrow</vt:lpstr>
      <vt:lpstr>Arial</vt:lpstr>
      <vt:lpstr>Arial (Body)</vt:lpstr>
      <vt:lpstr>Calibri</vt:lpstr>
      <vt:lpstr>Cambria Math</vt:lpstr>
      <vt:lpstr>Futura</vt:lpstr>
      <vt:lpstr>Lato Light</vt:lpstr>
      <vt:lpstr>Wingdings</vt:lpstr>
      <vt:lpstr>white background</vt:lpstr>
      <vt:lpstr>grey</vt:lpstr>
      <vt:lpstr>think-cell Slide</vt:lpstr>
      <vt:lpstr>Corporate Valuation &amp; M&amp;A March 2025 </vt:lpstr>
      <vt:lpstr>Executive Summary</vt:lpstr>
      <vt:lpstr>PowerPoint Presentation</vt:lpstr>
      <vt:lpstr>Industry and Company Analysis</vt:lpstr>
      <vt:lpstr>PowerPoint Presentation</vt:lpstr>
      <vt:lpstr>PowerPoint Presentation</vt:lpstr>
      <vt:lpstr>PowerPoint Presentation</vt:lpstr>
      <vt:lpstr>SWOT Analysis</vt:lpstr>
      <vt:lpstr>Financial Analysis &amp; Valuation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  <vt:lpstr>Thank You</vt:lpstr>
    </vt:vector>
  </TitlesOfParts>
  <Company>HHL gemeinnützige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HHL PowerPoint Master  Leipzig, June 2021</dc:title>
  <dc:creator>Andres Alcayaga</dc:creator>
  <cp:lastModifiedBy>Nikhil Agarwal</cp:lastModifiedBy>
  <cp:revision>1</cp:revision>
  <cp:lastPrinted>2019-08-19T10:00:05Z</cp:lastPrinted>
  <dcterms:created xsi:type="dcterms:W3CDTF">2025-02-22T10:14:29Z</dcterms:created>
  <dcterms:modified xsi:type="dcterms:W3CDTF">2026-09-02T18:47:13Z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0x010100DE20650BA1FCA84491D7228DC12B417C</vt:lpwstr>
  </property>
</Properties>
</file>